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2"/>
  </p:notesMasterIdLst>
  <p:sldIdLst>
    <p:sldId id="256" r:id="rId3"/>
    <p:sldId id="258" r:id="rId4"/>
    <p:sldId id="259" r:id="rId5"/>
    <p:sldId id="261" r:id="rId6"/>
    <p:sldId id="262" r:id="rId7"/>
    <p:sldId id="264" r:id="rId8"/>
    <p:sldId id="265" r:id="rId9"/>
    <p:sldId id="266" r:id="rId10"/>
    <p:sldId id="267" r:id="rId11"/>
    <p:sldId id="274" r:id="rId12"/>
    <p:sldId id="268" r:id="rId13"/>
    <p:sldId id="269" r:id="rId14"/>
    <p:sldId id="270" r:id="rId15"/>
    <p:sldId id="272" r:id="rId16"/>
    <p:sldId id="273" r:id="rId17"/>
    <p:sldId id="275" r:id="rId18"/>
    <p:sldId id="277" r:id="rId19"/>
    <p:sldId id="278" r:id="rId20"/>
    <p:sldId id="279" r:id="rId21"/>
    <p:sldId id="280" r:id="rId22"/>
    <p:sldId id="281" r:id="rId23"/>
    <p:sldId id="283" r:id="rId24"/>
    <p:sldId id="286" r:id="rId25"/>
    <p:sldId id="290" r:id="rId26"/>
    <p:sldId id="295" r:id="rId27"/>
    <p:sldId id="296" r:id="rId28"/>
    <p:sldId id="297" r:id="rId29"/>
    <p:sldId id="298" r:id="rId30"/>
    <p:sldId id="299" r:id="rId31"/>
  </p:sldIdLst>
  <p:sldSz cx="9144000" cy="5143500" type="screen16x9"/>
  <p:notesSz cx="6858000" cy="9144000"/>
  <p:embeddedFontLst>
    <p:embeddedFont>
      <p:font typeface="Bebas Neue" panose="020B0606020202050201" pitchFamily="34" charset="0"/>
      <p:regular r:id="rId33"/>
    </p:embeddedFont>
    <p:embeddedFont>
      <p:font typeface="Calibri" panose="020F0502020204030204" pitchFamily="34" charset="0"/>
      <p:regular r:id="rId34"/>
      <p:bold r:id="rId35"/>
      <p:italic r:id="rId36"/>
      <p:boldItalic r:id="rId37"/>
    </p:embeddedFont>
    <p:embeddedFont>
      <p:font typeface="Kumbh Sans" panose="020B0604020202020204" charset="0"/>
      <p:regular r:id="rId38"/>
      <p:bold r:id="rId39"/>
    </p:embeddedFont>
    <p:embeddedFont>
      <p:font typeface="Nunito" pitchFamily="2" charset="0"/>
      <p:regular r:id="rId40"/>
      <p:bold r:id="rId41"/>
      <p:italic r:id="rId42"/>
      <p:boldItalic r:id="rId43"/>
    </p:embeddedFont>
    <p:embeddedFont>
      <p:font typeface="Nunito Light" pitchFamily="2" charset="0"/>
      <p:regular r:id="rId44"/>
      <p:italic r:id="rId45"/>
    </p:embeddedFont>
    <p:embeddedFont>
      <p:font typeface="Proxima Nova" panose="020B0604020202020204" charset="0"/>
      <p:regular r:id="rId46"/>
      <p:bold r:id="rId47"/>
      <p:italic r:id="rId48"/>
      <p:boldItalic r:id="rId49"/>
    </p:embeddedFont>
    <p:embeddedFont>
      <p:font typeface="PT Sans" panose="020B0503020203020204" pitchFamily="34" charset="0"/>
      <p:regular r:id="rId50"/>
      <p:bold r:id="rId51"/>
      <p:italic r:id="rId52"/>
      <p:boldItalic r:id="rId53"/>
    </p:embeddedFont>
    <p:embeddedFont>
      <p:font typeface="Righteous" panose="020B0604020202020204" charset="0"/>
      <p:regular r:id="rId54"/>
    </p:embeddedFont>
    <p:embeddedFont>
      <p:font typeface="Roboto Medium"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A12449-0059-4E21-A279-D2353F5D38EE}">
  <a:tblStyle styleId="{55A12449-0059-4E21-A279-D2353F5D38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li Aguilera" userId="6184e8f32dbcd1dd" providerId="LiveId" clId="{16E64888-ECE5-40A3-BA70-57A81607D8C1}"/>
    <pc:docChg chg="undo redo custSel addSld delSld modSld sldOrd">
      <pc:chgData name="Kayli Aguilera" userId="6184e8f32dbcd1dd" providerId="LiveId" clId="{16E64888-ECE5-40A3-BA70-57A81607D8C1}" dt="2023-01-25T22:57:44.421" v="2067" actId="2696"/>
      <pc:docMkLst>
        <pc:docMk/>
      </pc:docMkLst>
      <pc:sldChg chg="modSp mod">
        <pc:chgData name="Kayli Aguilera" userId="6184e8f32dbcd1dd" providerId="LiveId" clId="{16E64888-ECE5-40A3-BA70-57A81607D8C1}" dt="2023-01-24T02:23:17.192" v="257" actId="122"/>
        <pc:sldMkLst>
          <pc:docMk/>
          <pc:sldMk cId="0" sldId="256"/>
        </pc:sldMkLst>
        <pc:spChg chg="mod">
          <ac:chgData name="Kayli Aguilera" userId="6184e8f32dbcd1dd" providerId="LiveId" clId="{16E64888-ECE5-40A3-BA70-57A81607D8C1}" dt="2023-01-24T02:23:11.791" v="256" actId="122"/>
          <ac:spMkLst>
            <pc:docMk/>
            <pc:sldMk cId="0" sldId="256"/>
            <ac:spMk id="209" creationId="{00000000-0000-0000-0000-000000000000}"/>
          </ac:spMkLst>
        </pc:spChg>
        <pc:spChg chg="mod">
          <ac:chgData name="Kayli Aguilera" userId="6184e8f32dbcd1dd" providerId="LiveId" clId="{16E64888-ECE5-40A3-BA70-57A81607D8C1}" dt="2023-01-24T02:23:17.192" v="257" actId="122"/>
          <ac:spMkLst>
            <pc:docMk/>
            <pc:sldMk cId="0" sldId="256"/>
            <ac:spMk id="210" creationId="{00000000-0000-0000-0000-000000000000}"/>
          </ac:spMkLst>
        </pc:spChg>
      </pc:sldChg>
      <pc:sldChg chg="del">
        <pc:chgData name="Kayli Aguilera" userId="6184e8f32dbcd1dd" providerId="LiveId" clId="{16E64888-ECE5-40A3-BA70-57A81607D8C1}" dt="2023-01-24T02:23:44.575" v="258" actId="2696"/>
        <pc:sldMkLst>
          <pc:docMk/>
          <pc:sldMk cId="0" sldId="257"/>
        </pc:sldMkLst>
      </pc:sldChg>
      <pc:sldChg chg="addSp delSp modSp mod">
        <pc:chgData name="Kayli Aguilera" userId="6184e8f32dbcd1dd" providerId="LiveId" clId="{16E64888-ECE5-40A3-BA70-57A81607D8C1}" dt="2023-01-25T22:39:59.804" v="1127" actId="20577"/>
        <pc:sldMkLst>
          <pc:docMk/>
          <pc:sldMk cId="0" sldId="258"/>
        </pc:sldMkLst>
        <pc:spChg chg="add del mod">
          <ac:chgData name="Kayli Aguilera" userId="6184e8f32dbcd1dd" providerId="LiveId" clId="{16E64888-ECE5-40A3-BA70-57A81607D8C1}" dt="2023-01-25T22:35:59.348" v="1040" actId="21"/>
          <ac:spMkLst>
            <pc:docMk/>
            <pc:sldMk cId="0" sldId="258"/>
            <ac:spMk id="3" creationId="{062915DD-1B1F-B5B0-7D62-8B304B4D9B68}"/>
          </ac:spMkLst>
        </pc:spChg>
        <pc:spChg chg="add del mod">
          <ac:chgData name="Kayli Aguilera" userId="6184e8f32dbcd1dd" providerId="LiveId" clId="{16E64888-ECE5-40A3-BA70-57A81607D8C1}" dt="2023-01-25T22:37:29.501" v="1095" actId="478"/>
          <ac:spMkLst>
            <pc:docMk/>
            <pc:sldMk cId="0" sldId="258"/>
            <ac:spMk id="5" creationId="{F983B197-6A94-ADB6-A0B8-1C0020EE216F}"/>
          </ac:spMkLst>
        </pc:spChg>
        <pc:spChg chg="add del mod">
          <ac:chgData name="Kayli Aguilera" userId="6184e8f32dbcd1dd" providerId="LiveId" clId="{16E64888-ECE5-40A3-BA70-57A81607D8C1}" dt="2023-01-25T22:37:44.779" v="1098" actId="478"/>
          <ac:spMkLst>
            <pc:docMk/>
            <pc:sldMk cId="0" sldId="258"/>
            <ac:spMk id="7" creationId="{884F44BD-EFAC-FAE4-555B-753A69A3ABA1}"/>
          </ac:spMkLst>
        </pc:spChg>
        <pc:spChg chg="mod">
          <ac:chgData name="Kayli Aguilera" userId="6184e8f32dbcd1dd" providerId="LiveId" clId="{16E64888-ECE5-40A3-BA70-57A81607D8C1}" dt="2023-01-25T22:32:41.793" v="965" actId="20577"/>
          <ac:spMkLst>
            <pc:docMk/>
            <pc:sldMk cId="0" sldId="258"/>
            <ac:spMk id="230" creationId="{00000000-0000-0000-0000-000000000000}"/>
          </ac:spMkLst>
        </pc:spChg>
        <pc:spChg chg="mod">
          <ac:chgData name="Kayli Aguilera" userId="6184e8f32dbcd1dd" providerId="LiveId" clId="{16E64888-ECE5-40A3-BA70-57A81607D8C1}" dt="2023-01-25T22:29:03.647" v="801" actId="20577"/>
          <ac:spMkLst>
            <pc:docMk/>
            <pc:sldMk cId="0" sldId="258"/>
            <ac:spMk id="231" creationId="{00000000-0000-0000-0000-000000000000}"/>
          </ac:spMkLst>
        </pc:spChg>
        <pc:spChg chg="mod">
          <ac:chgData name="Kayli Aguilera" userId="6184e8f32dbcd1dd" providerId="LiveId" clId="{16E64888-ECE5-40A3-BA70-57A81607D8C1}" dt="2023-01-25T22:39:59.804" v="1127" actId="20577"/>
          <ac:spMkLst>
            <pc:docMk/>
            <pc:sldMk cId="0" sldId="258"/>
            <ac:spMk id="232" creationId="{00000000-0000-0000-0000-000000000000}"/>
          </ac:spMkLst>
        </pc:spChg>
        <pc:spChg chg="del mod">
          <ac:chgData name="Kayli Aguilera" userId="6184e8f32dbcd1dd" providerId="LiveId" clId="{16E64888-ECE5-40A3-BA70-57A81607D8C1}" dt="2023-01-25T22:39:23.581" v="1105" actId="478"/>
          <ac:spMkLst>
            <pc:docMk/>
            <pc:sldMk cId="0" sldId="258"/>
            <ac:spMk id="233" creationId="{00000000-0000-0000-0000-000000000000}"/>
          </ac:spMkLst>
        </pc:spChg>
        <pc:spChg chg="del mod">
          <ac:chgData name="Kayli Aguilera" userId="6184e8f32dbcd1dd" providerId="LiveId" clId="{16E64888-ECE5-40A3-BA70-57A81607D8C1}" dt="2023-01-25T22:35:25.230" v="1033" actId="21"/>
          <ac:spMkLst>
            <pc:docMk/>
            <pc:sldMk cId="0" sldId="258"/>
            <ac:spMk id="234" creationId="{00000000-0000-0000-0000-000000000000}"/>
          </ac:spMkLst>
        </pc:spChg>
        <pc:spChg chg="mod">
          <ac:chgData name="Kayli Aguilera" userId="6184e8f32dbcd1dd" providerId="LiveId" clId="{16E64888-ECE5-40A3-BA70-57A81607D8C1}" dt="2023-01-25T22:29:34.286" v="821" actId="20577"/>
          <ac:spMkLst>
            <pc:docMk/>
            <pc:sldMk cId="0" sldId="258"/>
            <ac:spMk id="235" creationId="{00000000-0000-0000-0000-000000000000}"/>
          </ac:spMkLst>
        </pc:spChg>
        <pc:spChg chg="del mod">
          <ac:chgData name="Kayli Aguilera" userId="6184e8f32dbcd1dd" providerId="LiveId" clId="{16E64888-ECE5-40A3-BA70-57A81607D8C1}" dt="2023-01-25T22:34:06.072" v="988" actId="21"/>
          <ac:spMkLst>
            <pc:docMk/>
            <pc:sldMk cId="0" sldId="258"/>
            <ac:spMk id="236" creationId="{00000000-0000-0000-0000-000000000000}"/>
          </ac:spMkLst>
        </pc:spChg>
        <pc:spChg chg="del mod">
          <ac:chgData name="Kayli Aguilera" userId="6184e8f32dbcd1dd" providerId="LiveId" clId="{16E64888-ECE5-40A3-BA70-57A81607D8C1}" dt="2023-01-25T22:39:20.400" v="1103" actId="478"/>
          <ac:spMkLst>
            <pc:docMk/>
            <pc:sldMk cId="0" sldId="258"/>
            <ac:spMk id="237" creationId="{00000000-0000-0000-0000-000000000000}"/>
          </ac:spMkLst>
        </pc:spChg>
        <pc:spChg chg="add del mod">
          <ac:chgData name="Kayli Aguilera" userId="6184e8f32dbcd1dd" providerId="LiveId" clId="{16E64888-ECE5-40A3-BA70-57A81607D8C1}" dt="2023-01-25T22:37:39.666" v="1097" actId="478"/>
          <ac:spMkLst>
            <pc:docMk/>
            <pc:sldMk cId="0" sldId="258"/>
            <ac:spMk id="239" creationId="{00000000-0000-0000-0000-000000000000}"/>
          </ac:spMkLst>
        </pc:spChg>
        <pc:spChg chg="del">
          <ac:chgData name="Kayli Aguilera" userId="6184e8f32dbcd1dd" providerId="LiveId" clId="{16E64888-ECE5-40A3-BA70-57A81607D8C1}" dt="2023-01-25T22:37:23.287" v="1094" actId="478"/>
          <ac:spMkLst>
            <pc:docMk/>
            <pc:sldMk cId="0" sldId="258"/>
            <ac:spMk id="240" creationId="{00000000-0000-0000-0000-000000000000}"/>
          </ac:spMkLst>
        </pc:spChg>
      </pc:sldChg>
      <pc:sldChg chg="modSp mod">
        <pc:chgData name="Kayli Aguilera" userId="6184e8f32dbcd1dd" providerId="LiveId" clId="{16E64888-ECE5-40A3-BA70-57A81607D8C1}" dt="2023-01-25T22:41:19.272" v="1155" actId="255"/>
        <pc:sldMkLst>
          <pc:docMk/>
          <pc:sldMk cId="0" sldId="259"/>
        </pc:sldMkLst>
        <pc:spChg chg="mod">
          <ac:chgData name="Kayli Aguilera" userId="6184e8f32dbcd1dd" providerId="LiveId" clId="{16E64888-ECE5-40A3-BA70-57A81607D8C1}" dt="2023-01-25T22:41:19.272" v="1155" actId="255"/>
          <ac:spMkLst>
            <pc:docMk/>
            <pc:sldMk cId="0" sldId="259"/>
            <ac:spMk id="247" creationId="{00000000-0000-0000-0000-000000000000}"/>
          </ac:spMkLst>
        </pc:spChg>
        <pc:spChg chg="mod">
          <ac:chgData name="Kayli Aguilera" userId="6184e8f32dbcd1dd" providerId="LiveId" clId="{16E64888-ECE5-40A3-BA70-57A81607D8C1}" dt="2023-01-25T22:40:38.529" v="1154" actId="20577"/>
          <ac:spMkLst>
            <pc:docMk/>
            <pc:sldMk cId="0" sldId="259"/>
            <ac:spMk id="248" creationId="{00000000-0000-0000-0000-000000000000}"/>
          </ac:spMkLst>
        </pc:spChg>
      </pc:sldChg>
      <pc:sldChg chg="del">
        <pc:chgData name="Kayli Aguilera" userId="6184e8f32dbcd1dd" providerId="LiveId" clId="{16E64888-ECE5-40A3-BA70-57A81607D8C1}" dt="2023-01-25T22:41:28.482" v="1156" actId="2696"/>
        <pc:sldMkLst>
          <pc:docMk/>
          <pc:sldMk cId="0" sldId="260"/>
        </pc:sldMkLst>
      </pc:sldChg>
      <pc:sldChg chg="addSp delSp modSp mod">
        <pc:chgData name="Kayli Aguilera" userId="6184e8f32dbcd1dd" providerId="LiveId" clId="{16E64888-ECE5-40A3-BA70-57A81607D8C1}" dt="2023-01-25T22:48:27.791" v="1563" actId="255"/>
        <pc:sldMkLst>
          <pc:docMk/>
          <pc:sldMk cId="0" sldId="261"/>
        </pc:sldMkLst>
        <pc:spChg chg="mod">
          <ac:chgData name="Kayli Aguilera" userId="6184e8f32dbcd1dd" providerId="LiveId" clId="{16E64888-ECE5-40A3-BA70-57A81607D8C1}" dt="2023-01-25T22:42:34.825" v="1208" actId="20577"/>
          <ac:spMkLst>
            <pc:docMk/>
            <pc:sldMk cId="0" sldId="261"/>
            <ac:spMk id="263" creationId="{00000000-0000-0000-0000-000000000000}"/>
          </ac:spMkLst>
        </pc:spChg>
        <pc:spChg chg="mod">
          <ac:chgData name="Kayli Aguilera" userId="6184e8f32dbcd1dd" providerId="LiveId" clId="{16E64888-ECE5-40A3-BA70-57A81607D8C1}" dt="2023-01-25T22:43:31.320" v="1289" actId="255"/>
          <ac:spMkLst>
            <pc:docMk/>
            <pc:sldMk cId="0" sldId="261"/>
            <ac:spMk id="267" creationId="{00000000-0000-0000-0000-000000000000}"/>
          </ac:spMkLst>
        </pc:spChg>
        <pc:spChg chg="mod">
          <ac:chgData name="Kayli Aguilera" userId="6184e8f32dbcd1dd" providerId="LiveId" clId="{16E64888-ECE5-40A3-BA70-57A81607D8C1}" dt="2023-01-25T22:45:35.692" v="1401" actId="122"/>
          <ac:spMkLst>
            <pc:docMk/>
            <pc:sldMk cId="0" sldId="261"/>
            <ac:spMk id="268" creationId="{00000000-0000-0000-0000-000000000000}"/>
          </ac:spMkLst>
        </pc:spChg>
        <pc:spChg chg="mod">
          <ac:chgData name="Kayli Aguilera" userId="6184e8f32dbcd1dd" providerId="LiveId" clId="{16E64888-ECE5-40A3-BA70-57A81607D8C1}" dt="2023-01-25T22:46:25.090" v="1471" actId="20577"/>
          <ac:spMkLst>
            <pc:docMk/>
            <pc:sldMk cId="0" sldId="261"/>
            <ac:spMk id="269" creationId="{00000000-0000-0000-0000-000000000000}"/>
          </ac:spMkLst>
        </pc:spChg>
        <pc:spChg chg="mod">
          <ac:chgData name="Kayli Aguilera" userId="6184e8f32dbcd1dd" providerId="LiveId" clId="{16E64888-ECE5-40A3-BA70-57A81607D8C1}" dt="2023-01-25T22:43:24.297" v="1288" actId="255"/>
          <ac:spMkLst>
            <pc:docMk/>
            <pc:sldMk cId="0" sldId="261"/>
            <ac:spMk id="270" creationId="{00000000-0000-0000-0000-000000000000}"/>
          </ac:spMkLst>
        </pc:spChg>
        <pc:spChg chg="add del mod">
          <ac:chgData name="Kayli Aguilera" userId="6184e8f32dbcd1dd" providerId="LiveId" clId="{16E64888-ECE5-40A3-BA70-57A81607D8C1}" dt="2023-01-25T22:46:05.563" v="1417" actId="255"/>
          <ac:spMkLst>
            <pc:docMk/>
            <pc:sldMk cId="0" sldId="261"/>
            <ac:spMk id="271" creationId="{00000000-0000-0000-0000-000000000000}"/>
          </ac:spMkLst>
        </pc:spChg>
        <pc:spChg chg="mod">
          <ac:chgData name="Kayli Aguilera" userId="6184e8f32dbcd1dd" providerId="LiveId" clId="{16E64888-ECE5-40A3-BA70-57A81607D8C1}" dt="2023-01-25T22:46:42.893" v="1481" actId="255"/>
          <ac:spMkLst>
            <pc:docMk/>
            <pc:sldMk cId="0" sldId="261"/>
            <ac:spMk id="272" creationId="{00000000-0000-0000-0000-000000000000}"/>
          </ac:spMkLst>
        </pc:spChg>
        <pc:spChg chg="add del mod">
          <ac:chgData name="Kayli Aguilera" userId="6184e8f32dbcd1dd" providerId="LiveId" clId="{16E64888-ECE5-40A3-BA70-57A81607D8C1}" dt="2023-01-25T22:47:41.496" v="1497" actId="6549"/>
          <ac:spMkLst>
            <pc:docMk/>
            <pc:sldMk cId="0" sldId="261"/>
            <ac:spMk id="273" creationId="{00000000-0000-0000-0000-000000000000}"/>
          </ac:spMkLst>
        </pc:spChg>
        <pc:spChg chg="add del mod">
          <ac:chgData name="Kayli Aguilera" userId="6184e8f32dbcd1dd" providerId="LiveId" clId="{16E64888-ECE5-40A3-BA70-57A81607D8C1}" dt="2023-01-25T22:48:27.791" v="1563" actId="255"/>
          <ac:spMkLst>
            <pc:docMk/>
            <pc:sldMk cId="0" sldId="261"/>
            <ac:spMk id="274" creationId="{00000000-0000-0000-0000-000000000000}"/>
          </ac:spMkLst>
        </pc:spChg>
        <pc:spChg chg="add del mod">
          <ac:chgData name="Kayli Aguilera" userId="6184e8f32dbcd1dd" providerId="LiveId" clId="{16E64888-ECE5-40A3-BA70-57A81607D8C1}" dt="2023-01-25T22:47:57.162" v="1507" actId="113"/>
          <ac:spMkLst>
            <pc:docMk/>
            <pc:sldMk cId="0" sldId="261"/>
            <ac:spMk id="275" creationId="{00000000-0000-0000-0000-000000000000}"/>
          </ac:spMkLst>
        </pc:spChg>
        <pc:cxnChg chg="add del mod">
          <ac:chgData name="Kayli Aguilera" userId="6184e8f32dbcd1dd" providerId="LiveId" clId="{16E64888-ECE5-40A3-BA70-57A81607D8C1}" dt="2023-01-25T22:47:39.642" v="1496" actId="14100"/>
          <ac:cxnSpMkLst>
            <pc:docMk/>
            <pc:sldMk cId="0" sldId="261"/>
            <ac:cxnSpMk id="278" creationId="{00000000-0000-0000-0000-000000000000}"/>
          </ac:cxnSpMkLst>
        </pc:cxnChg>
      </pc:sldChg>
      <pc:sldChg chg="del">
        <pc:chgData name="Kayli Aguilera" userId="6184e8f32dbcd1dd" providerId="LiveId" clId="{16E64888-ECE5-40A3-BA70-57A81607D8C1}" dt="2023-01-25T22:48:57.832" v="1564" actId="2696"/>
        <pc:sldMkLst>
          <pc:docMk/>
          <pc:sldMk cId="0" sldId="263"/>
        </pc:sldMkLst>
      </pc:sldChg>
      <pc:sldChg chg="modSp mod">
        <pc:chgData name="Kayli Aguilera" userId="6184e8f32dbcd1dd" providerId="LiveId" clId="{16E64888-ECE5-40A3-BA70-57A81607D8C1}" dt="2023-01-25T22:52:54.562" v="1978" actId="20577"/>
        <pc:sldMkLst>
          <pc:docMk/>
          <pc:sldMk cId="0" sldId="267"/>
        </pc:sldMkLst>
        <pc:spChg chg="mod">
          <ac:chgData name="Kayli Aguilera" userId="6184e8f32dbcd1dd" providerId="LiveId" clId="{16E64888-ECE5-40A3-BA70-57A81607D8C1}" dt="2023-01-25T22:52:54.562" v="1978" actId="20577"/>
          <ac:spMkLst>
            <pc:docMk/>
            <pc:sldMk cId="0" sldId="267"/>
            <ac:spMk id="361" creationId="{00000000-0000-0000-0000-000000000000}"/>
          </ac:spMkLst>
        </pc:spChg>
        <pc:spChg chg="mod">
          <ac:chgData name="Kayli Aguilera" userId="6184e8f32dbcd1dd" providerId="LiveId" clId="{16E64888-ECE5-40A3-BA70-57A81607D8C1}" dt="2023-01-25T22:50:07.449" v="1688" actId="20577"/>
          <ac:spMkLst>
            <pc:docMk/>
            <pc:sldMk cId="0" sldId="267"/>
            <ac:spMk id="362" creationId="{00000000-0000-0000-0000-000000000000}"/>
          </ac:spMkLst>
        </pc:spChg>
        <pc:spChg chg="mod">
          <ac:chgData name="Kayli Aguilera" userId="6184e8f32dbcd1dd" providerId="LiveId" clId="{16E64888-ECE5-40A3-BA70-57A81607D8C1}" dt="2023-01-25T22:52:51.418" v="1971" actId="20577"/>
          <ac:spMkLst>
            <pc:docMk/>
            <pc:sldMk cId="0" sldId="267"/>
            <ac:spMk id="363" creationId="{00000000-0000-0000-0000-000000000000}"/>
          </ac:spMkLst>
        </pc:spChg>
        <pc:spChg chg="mod">
          <ac:chgData name="Kayli Aguilera" userId="6184e8f32dbcd1dd" providerId="LiveId" clId="{16E64888-ECE5-40A3-BA70-57A81607D8C1}" dt="2023-01-25T22:52:42.068" v="1875" actId="20577"/>
          <ac:spMkLst>
            <pc:docMk/>
            <pc:sldMk cId="0" sldId="267"/>
            <ac:spMk id="364" creationId="{00000000-0000-0000-0000-000000000000}"/>
          </ac:spMkLst>
        </pc:spChg>
        <pc:spChg chg="mod">
          <ac:chgData name="Kayli Aguilera" userId="6184e8f32dbcd1dd" providerId="LiveId" clId="{16E64888-ECE5-40A3-BA70-57A81607D8C1}" dt="2023-01-25T22:52:46.844" v="1924" actId="20577"/>
          <ac:spMkLst>
            <pc:docMk/>
            <pc:sldMk cId="0" sldId="267"/>
            <ac:spMk id="365" creationId="{00000000-0000-0000-0000-000000000000}"/>
          </ac:spMkLst>
        </pc:spChg>
        <pc:spChg chg="mod">
          <ac:chgData name="Kayli Aguilera" userId="6184e8f32dbcd1dd" providerId="LiveId" clId="{16E64888-ECE5-40A3-BA70-57A81607D8C1}" dt="2023-01-25T22:51:42.446" v="1753" actId="255"/>
          <ac:spMkLst>
            <pc:docMk/>
            <pc:sldMk cId="0" sldId="267"/>
            <ac:spMk id="366" creationId="{00000000-0000-0000-0000-000000000000}"/>
          </ac:spMkLst>
        </pc:spChg>
        <pc:spChg chg="mod">
          <ac:chgData name="Kayli Aguilera" userId="6184e8f32dbcd1dd" providerId="LiveId" clId="{16E64888-ECE5-40A3-BA70-57A81607D8C1}" dt="2023-01-25T22:52:13.804" v="1794" actId="14100"/>
          <ac:spMkLst>
            <pc:docMk/>
            <pc:sldMk cId="0" sldId="267"/>
            <ac:spMk id="367" creationId="{00000000-0000-0000-0000-000000000000}"/>
          </ac:spMkLst>
        </pc:spChg>
        <pc:spChg chg="mod">
          <ac:chgData name="Kayli Aguilera" userId="6184e8f32dbcd1dd" providerId="LiveId" clId="{16E64888-ECE5-40A3-BA70-57A81607D8C1}" dt="2023-01-25T22:51:36.785" v="1752" actId="255"/>
          <ac:spMkLst>
            <pc:docMk/>
            <pc:sldMk cId="0" sldId="267"/>
            <ac:spMk id="368" creationId="{00000000-0000-0000-0000-000000000000}"/>
          </ac:spMkLst>
        </pc:spChg>
        <pc:spChg chg="mod">
          <ac:chgData name="Kayli Aguilera" userId="6184e8f32dbcd1dd" providerId="LiveId" clId="{16E64888-ECE5-40A3-BA70-57A81607D8C1}" dt="2023-01-25T22:52:36.625" v="1827" actId="255"/>
          <ac:spMkLst>
            <pc:docMk/>
            <pc:sldMk cId="0" sldId="267"/>
            <ac:spMk id="369" creationId="{00000000-0000-0000-0000-000000000000}"/>
          </ac:spMkLst>
        </pc:spChg>
      </pc:sldChg>
      <pc:sldChg chg="del">
        <pc:chgData name="Kayli Aguilera" userId="6184e8f32dbcd1dd" providerId="LiveId" clId="{16E64888-ECE5-40A3-BA70-57A81607D8C1}" dt="2023-01-25T22:53:30.348" v="1979" actId="2696"/>
        <pc:sldMkLst>
          <pc:docMk/>
          <pc:sldMk cId="0" sldId="271"/>
        </pc:sldMkLst>
      </pc:sldChg>
      <pc:sldChg chg="ord">
        <pc:chgData name="Kayli Aguilera" userId="6184e8f32dbcd1dd" providerId="LiveId" clId="{16E64888-ECE5-40A3-BA70-57A81607D8C1}" dt="2023-01-25T22:53:50.301" v="1983"/>
        <pc:sldMkLst>
          <pc:docMk/>
          <pc:sldMk cId="0" sldId="274"/>
        </pc:sldMkLst>
      </pc:sldChg>
      <pc:sldChg chg="del">
        <pc:chgData name="Kayli Aguilera" userId="6184e8f32dbcd1dd" providerId="LiveId" clId="{16E64888-ECE5-40A3-BA70-57A81607D8C1}" dt="2023-01-25T22:54:01.493" v="1984" actId="2696"/>
        <pc:sldMkLst>
          <pc:docMk/>
          <pc:sldMk cId="0" sldId="276"/>
        </pc:sldMkLst>
      </pc:sldChg>
      <pc:sldChg chg="del">
        <pc:chgData name="Kayli Aguilera" userId="6184e8f32dbcd1dd" providerId="LiveId" clId="{16E64888-ECE5-40A3-BA70-57A81607D8C1}" dt="2023-01-25T22:54:47.470" v="1985" actId="2696"/>
        <pc:sldMkLst>
          <pc:docMk/>
          <pc:sldMk cId="0" sldId="282"/>
        </pc:sldMkLst>
      </pc:sldChg>
      <pc:sldChg chg="del">
        <pc:chgData name="Kayli Aguilera" userId="6184e8f32dbcd1dd" providerId="LiveId" clId="{16E64888-ECE5-40A3-BA70-57A81607D8C1}" dt="2023-01-25T22:54:54.184" v="1986" actId="2696"/>
        <pc:sldMkLst>
          <pc:docMk/>
          <pc:sldMk cId="0" sldId="284"/>
        </pc:sldMkLst>
      </pc:sldChg>
      <pc:sldChg chg="del">
        <pc:chgData name="Kayli Aguilera" userId="6184e8f32dbcd1dd" providerId="LiveId" clId="{16E64888-ECE5-40A3-BA70-57A81607D8C1}" dt="2023-01-25T22:55:28.911" v="1987" actId="2696"/>
        <pc:sldMkLst>
          <pc:docMk/>
          <pc:sldMk cId="0" sldId="285"/>
        </pc:sldMkLst>
      </pc:sldChg>
      <pc:sldChg chg="del">
        <pc:chgData name="Kayli Aguilera" userId="6184e8f32dbcd1dd" providerId="LiveId" clId="{16E64888-ECE5-40A3-BA70-57A81607D8C1}" dt="2023-01-25T22:55:37.903" v="1988" actId="2696"/>
        <pc:sldMkLst>
          <pc:docMk/>
          <pc:sldMk cId="0" sldId="287"/>
        </pc:sldMkLst>
      </pc:sldChg>
      <pc:sldChg chg="del">
        <pc:chgData name="Kayli Aguilera" userId="6184e8f32dbcd1dd" providerId="LiveId" clId="{16E64888-ECE5-40A3-BA70-57A81607D8C1}" dt="2023-01-25T22:55:41.115" v="1989" actId="2696"/>
        <pc:sldMkLst>
          <pc:docMk/>
          <pc:sldMk cId="0" sldId="288"/>
        </pc:sldMkLst>
      </pc:sldChg>
      <pc:sldChg chg="del">
        <pc:chgData name="Kayli Aguilera" userId="6184e8f32dbcd1dd" providerId="LiveId" clId="{16E64888-ECE5-40A3-BA70-57A81607D8C1}" dt="2023-01-25T22:55:48.123" v="1990" actId="2696"/>
        <pc:sldMkLst>
          <pc:docMk/>
          <pc:sldMk cId="0" sldId="289"/>
        </pc:sldMkLst>
      </pc:sldChg>
      <pc:sldChg chg="modSp mod">
        <pc:chgData name="Kayli Aguilera" userId="6184e8f32dbcd1dd" providerId="LiveId" clId="{16E64888-ECE5-40A3-BA70-57A81607D8C1}" dt="2023-01-25T22:56:17.655" v="2056" actId="20577"/>
        <pc:sldMkLst>
          <pc:docMk/>
          <pc:sldMk cId="0" sldId="290"/>
        </pc:sldMkLst>
        <pc:spChg chg="mod">
          <ac:chgData name="Kayli Aguilera" userId="6184e8f32dbcd1dd" providerId="LiveId" clId="{16E64888-ECE5-40A3-BA70-57A81607D8C1}" dt="2023-01-25T22:56:17.655" v="2056" actId="20577"/>
          <ac:spMkLst>
            <pc:docMk/>
            <pc:sldMk cId="0" sldId="290"/>
            <ac:spMk id="952" creationId="{00000000-0000-0000-0000-000000000000}"/>
          </ac:spMkLst>
        </pc:spChg>
      </pc:sldChg>
      <pc:sldChg chg="del">
        <pc:chgData name="Kayli Aguilera" userId="6184e8f32dbcd1dd" providerId="LiveId" clId="{16E64888-ECE5-40A3-BA70-57A81607D8C1}" dt="2023-01-25T22:56:26.909" v="2057" actId="2696"/>
        <pc:sldMkLst>
          <pc:docMk/>
          <pc:sldMk cId="0" sldId="291"/>
        </pc:sldMkLst>
      </pc:sldChg>
      <pc:sldChg chg="del">
        <pc:chgData name="Kayli Aguilera" userId="6184e8f32dbcd1dd" providerId="LiveId" clId="{16E64888-ECE5-40A3-BA70-57A81607D8C1}" dt="2023-01-25T22:56:30.341" v="2058" actId="2696"/>
        <pc:sldMkLst>
          <pc:docMk/>
          <pc:sldMk cId="0" sldId="292"/>
        </pc:sldMkLst>
      </pc:sldChg>
      <pc:sldChg chg="del">
        <pc:chgData name="Kayli Aguilera" userId="6184e8f32dbcd1dd" providerId="LiveId" clId="{16E64888-ECE5-40A3-BA70-57A81607D8C1}" dt="2023-01-25T22:56:36.863" v="2059" actId="2696"/>
        <pc:sldMkLst>
          <pc:docMk/>
          <pc:sldMk cId="0" sldId="293"/>
        </pc:sldMkLst>
      </pc:sldChg>
      <pc:sldChg chg="del">
        <pc:chgData name="Kayli Aguilera" userId="6184e8f32dbcd1dd" providerId="LiveId" clId="{16E64888-ECE5-40A3-BA70-57A81607D8C1}" dt="2023-01-25T22:56:40.178" v="2060" actId="2696"/>
        <pc:sldMkLst>
          <pc:docMk/>
          <pc:sldMk cId="0" sldId="294"/>
        </pc:sldMkLst>
      </pc:sldChg>
      <pc:sldChg chg="add del">
        <pc:chgData name="Kayli Aguilera" userId="6184e8f32dbcd1dd" providerId="LiveId" clId="{16E64888-ECE5-40A3-BA70-57A81607D8C1}" dt="2023-01-25T22:57:03.621" v="2062" actId="2696"/>
        <pc:sldMkLst>
          <pc:docMk/>
          <pc:sldMk cId="0" sldId="298"/>
        </pc:sldMkLst>
      </pc:sldChg>
      <pc:sldChg chg="del">
        <pc:chgData name="Kayli Aguilera" userId="6184e8f32dbcd1dd" providerId="LiveId" clId="{16E64888-ECE5-40A3-BA70-57A81607D8C1}" dt="2023-01-25T22:57:17.529" v="2063" actId="2696"/>
        <pc:sldMkLst>
          <pc:docMk/>
          <pc:sldMk cId="0" sldId="300"/>
        </pc:sldMkLst>
      </pc:sldChg>
      <pc:sldChg chg="del">
        <pc:chgData name="Kayli Aguilera" userId="6184e8f32dbcd1dd" providerId="LiveId" clId="{16E64888-ECE5-40A3-BA70-57A81607D8C1}" dt="2023-01-25T22:57:27.177" v="2064" actId="2696"/>
        <pc:sldMkLst>
          <pc:docMk/>
          <pc:sldMk cId="0" sldId="301"/>
        </pc:sldMkLst>
      </pc:sldChg>
      <pc:sldChg chg="del">
        <pc:chgData name="Kayli Aguilera" userId="6184e8f32dbcd1dd" providerId="LiveId" clId="{16E64888-ECE5-40A3-BA70-57A81607D8C1}" dt="2023-01-25T22:57:33.343" v="2065" actId="2696"/>
        <pc:sldMkLst>
          <pc:docMk/>
          <pc:sldMk cId="0" sldId="302"/>
        </pc:sldMkLst>
      </pc:sldChg>
      <pc:sldChg chg="del">
        <pc:chgData name="Kayli Aguilera" userId="6184e8f32dbcd1dd" providerId="LiveId" clId="{16E64888-ECE5-40A3-BA70-57A81607D8C1}" dt="2023-01-25T22:57:40.670" v="2066" actId="2696"/>
        <pc:sldMkLst>
          <pc:docMk/>
          <pc:sldMk cId="0" sldId="303"/>
        </pc:sldMkLst>
      </pc:sldChg>
      <pc:sldChg chg="del">
        <pc:chgData name="Kayli Aguilera" userId="6184e8f32dbcd1dd" providerId="LiveId" clId="{16E64888-ECE5-40A3-BA70-57A81607D8C1}" dt="2023-01-25T22:57:44.421" v="2067" actId="2696"/>
        <pc:sldMkLst>
          <pc:docMk/>
          <pc:sldMk cId="0" sldId="304"/>
        </pc:sldMkLst>
      </pc:sldChg>
      <pc:sldMasterChg chg="delSldLayout">
        <pc:chgData name="Kayli Aguilera" userId="6184e8f32dbcd1dd" providerId="LiveId" clId="{16E64888-ECE5-40A3-BA70-57A81607D8C1}" dt="2023-01-25T22:55:28.911" v="1987" actId="2696"/>
        <pc:sldMasterMkLst>
          <pc:docMk/>
          <pc:sldMasterMk cId="0" sldId="2147483684"/>
        </pc:sldMasterMkLst>
        <pc:sldLayoutChg chg="del">
          <pc:chgData name="Kayli Aguilera" userId="6184e8f32dbcd1dd" providerId="LiveId" clId="{16E64888-ECE5-40A3-BA70-57A81607D8C1}" dt="2023-01-25T22:41:28.482" v="1156" actId="2696"/>
          <pc:sldLayoutMkLst>
            <pc:docMk/>
            <pc:sldMasterMk cId="0" sldId="2147483684"/>
            <pc:sldLayoutMk cId="0" sldId="2147483649"/>
          </pc:sldLayoutMkLst>
        </pc:sldLayoutChg>
        <pc:sldLayoutChg chg="del">
          <pc:chgData name="Kayli Aguilera" userId="6184e8f32dbcd1dd" providerId="LiveId" clId="{16E64888-ECE5-40A3-BA70-57A81607D8C1}" dt="2023-01-24T02:23:44.575" v="258" actId="2696"/>
          <pc:sldLayoutMkLst>
            <pc:docMk/>
            <pc:sldMasterMk cId="0" sldId="2147483684"/>
            <pc:sldLayoutMk cId="0" sldId="2147483650"/>
          </pc:sldLayoutMkLst>
        </pc:sldLayoutChg>
        <pc:sldLayoutChg chg="del">
          <pc:chgData name="Kayli Aguilera" userId="6184e8f32dbcd1dd" providerId="LiveId" clId="{16E64888-ECE5-40A3-BA70-57A81607D8C1}" dt="2023-01-25T22:53:30.348" v="1979" actId="2696"/>
          <pc:sldLayoutMkLst>
            <pc:docMk/>
            <pc:sldMasterMk cId="0" sldId="2147483684"/>
            <pc:sldLayoutMk cId="0" sldId="2147483651"/>
          </pc:sldLayoutMkLst>
        </pc:sldLayoutChg>
        <pc:sldLayoutChg chg="del">
          <pc:chgData name="Kayli Aguilera" userId="6184e8f32dbcd1dd" providerId="LiveId" clId="{16E64888-ECE5-40A3-BA70-57A81607D8C1}" dt="2023-01-25T22:48:57.832" v="1564" actId="2696"/>
          <pc:sldLayoutMkLst>
            <pc:docMk/>
            <pc:sldMasterMk cId="0" sldId="2147483684"/>
            <pc:sldLayoutMk cId="0" sldId="2147483654"/>
          </pc:sldLayoutMkLst>
        </pc:sldLayoutChg>
        <pc:sldLayoutChg chg="del">
          <pc:chgData name="Kayli Aguilera" userId="6184e8f32dbcd1dd" providerId="LiveId" clId="{16E64888-ECE5-40A3-BA70-57A81607D8C1}" dt="2023-01-25T22:54:01.493" v="1984" actId="2696"/>
          <pc:sldLayoutMkLst>
            <pc:docMk/>
            <pc:sldMasterMk cId="0" sldId="2147483684"/>
            <pc:sldLayoutMk cId="0" sldId="2147483657"/>
          </pc:sldLayoutMkLst>
        </pc:sldLayoutChg>
        <pc:sldLayoutChg chg="del">
          <pc:chgData name="Kayli Aguilera" userId="6184e8f32dbcd1dd" providerId="LiveId" clId="{16E64888-ECE5-40A3-BA70-57A81607D8C1}" dt="2023-01-25T22:55:28.911" v="1987" actId="2696"/>
          <pc:sldLayoutMkLst>
            <pc:docMk/>
            <pc:sldMasterMk cId="0" sldId="2147483684"/>
            <pc:sldLayoutMk cId="0" sldId="2147483663"/>
          </pc:sldLayoutMkLst>
        </pc:sldLayoutChg>
        <pc:sldLayoutChg chg="del">
          <pc:chgData name="Kayli Aguilera" userId="6184e8f32dbcd1dd" providerId="LiveId" clId="{16E64888-ECE5-40A3-BA70-57A81607D8C1}" dt="2023-01-25T22:54:47.470" v="1985" actId="2696"/>
          <pc:sldLayoutMkLst>
            <pc:docMk/>
            <pc:sldMasterMk cId="0" sldId="2147483684"/>
            <pc:sldLayoutMk cId="0" sldId="2147483668"/>
          </pc:sldLayoutMkLst>
        </pc:sldLayoutChg>
        <pc:sldLayoutChg chg="del">
          <pc:chgData name="Kayli Aguilera" userId="6184e8f32dbcd1dd" providerId="LiveId" clId="{16E64888-ECE5-40A3-BA70-57A81607D8C1}" dt="2023-01-25T22:54:54.184" v="1986" actId="2696"/>
          <pc:sldLayoutMkLst>
            <pc:docMk/>
            <pc:sldMasterMk cId="0" sldId="2147483684"/>
            <pc:sldLayoutMk cId="0"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4ede0c8a4a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4ede0c8a4a_2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4e87c5030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4e87c5030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4e87c5030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4e87c5030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4e87c5030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4e87c5030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4e87c5030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4e87c5030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4e87c50307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4e87c50307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e87c5030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e87c5030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4e87c5030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4e87c5030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4e87c5030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4e87c5030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8334a8870e_3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8334a8870e_3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4e3e1ddf0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4e3e1ddf0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8334a8870e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8334a8870e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4e87c5030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4e87c5030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4e87c50307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4e87c5030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4ede0c8a4a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4ede0c8a4a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4ede0c8a4a_2_11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4ede0c8a4a_2_11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4"/>
        <p:cNvGrpSpPr/>
        <p:nvPr/>
      </p:nvGrpSpPr>
      <p:grpSpPr>
        <a:xfrm>
          <a:off x="0" y="0"/>
          <a:ext cx="0" cy="0"/>
          <a:chOff x="0" y="0"/>
          <a:chExt cx="0" cy="0"/>
        </a:xfrm>
      </p:grpSpPr>
      <p:sp>
        <p:nvSpPr>
          <p:cNvPr id="7805" name="Google Shape;7805;g14ede0c8a4a_2_18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6" name="Google Shape;7806;g14ede0c8a4a_2_18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6"/>
        <p:cNvGrpSpPr/>
        <p:nvPr/>
      </p:nvGrpSpPr>
      <p:grpSpPr>
        <a:xfrm>
          <a:off x="0" y="0"/>
          <a:ext cx="0" cy="0"/>
          <a:chOff x="0" y="0"/>
          <a:chExt cx="0" cy="0"/>
        </a:xfrm>
      </p:grpSpPr>
      <p:sp>
        <p:nvSpPr>
          <p:cNvPr id="8207" name="Google Shape;8207;g14ede0c8a4a_2_18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8" name="Google Shape;8208;g14ede0c8a4a_2_18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7"/>
        <p:cNvGrpSpPr/>
        <p:nvPr/>
      </p:nvGrpSpPr>
      <p:grpSpPr>
        <a:xfrm>
          <a:off x="0" y="0"/>
          <a:ext cx="0" cy="0"/>
          <a:chOff x="0" y="0"/>
          <a:chExt cx="0" cy="0"/>
        </a:xfrm>
      </p:grpSpPr>
      <p:sp>
        <p:nvSpPr>
          <p:cNvPr id="8578" name="Google Shape;8578;g14ede0c8a4a_2_18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9" name="Google Shape;8579;g14ede0c8a4a_2_18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9"/>
        <p:cNvGrpSpPr/>
        <p:nvPr/>
      </p:nvGrpSpPr>
      <p:grpSpPr>
        <a:xfrm>
          <a:off x="0" y="0"/>
          <a:ext cx="0" cy="0"/>
          <a:chOff x="0" y="0"/>
          <a:chExt cx="0" cy="0"/>
        </a:xfrm>
      </p:grpSpPr>
      <p:sp>
        <p:nvSpPr>
          <p:cNvPr id="8880" name="Google Shape;8880;g14ede0c8a4a_2_19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1" name="Google Shape;8881;g14ede0c8a4a_2_19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0"/>
        <p:cNvGrpSpPr/>
        <p:nvPr/>
      </p:nvGrpSpPr>
      <p:grpSpPr>
        <a:xfrm>
          <a:off x="0" y="0"/>
          <a:ext cx="0" cy="0"/>
          <a:chOff x="0" y="0"/>
          <a:chExt cx="0" cy="0"/>
        </a:xfrm>
      </p:grpSpPr>
      <p:sp>
        <p:nvSpPr>
          <p:cNvPr id="9171" name="Google Shape;9171;g14ede0c8a4a_2_19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2" name="Google Shape;9172;g14ede0c8a4a_2_19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4e3e1ddf0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4e3e1ddf0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e87c503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4e87c503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4e87c503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4e87c503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e87c5030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e87c5030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e87c5030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e87c5030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4e87c5030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4e87c5030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4e87c5030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4e87c5030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ta Strategy Manager CV by Slidesg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0000" y="1071575"/>
            <a:ext cx="5253000" cy="1712400"/>
          </a:xfrm>
          <a:prstGeom prst="rect">
            <a:avLst/>
          </a:prstGeom>
          <a:effectLst>
            <a:outerShdw blurRad="57150" dist="19050" dir="5400000" algn="bl" rotWithShape="0">
              <a:srgbClr val="000000">
                <a:alpha val="90000"/>
              </a:srgbClr>
            </a:outerShdw>
          </a:effectLst>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969975" y="2719800"/>
            <a:ext cx="52530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5010850" y="1293125"/>
            <a:ext cx="2724600" cy="12333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6"/>
          <p:cNvSpPr txBox="1">
            <a:spLocks noGrp="1"/>
          </p:cNvSpPr>
          <p:nvPr>
            <p:ph type="subTitle" idx="1"/>
          </p:nvPr>
        </p:nvSpPr>
        <p:spPr>
          <a:xfrm>
            <a:off x="5010850" y="2660875"/>
            <a:ext cx="2724600" cy="118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6"/>
          <p:cNvSpPr/>
          <p:nvPr/>
        </p:nvSpPr>
        <p:spPr>
          <a:xfrm>
            <a:off x="459725" y="282325"/>
            <a:ext cx="870000" cy="870000"/>
          </a:xfrm>
          <a:prstGeom prst="ellipse">
            <a:avLst/>
          </a:prstGeom>
          <a:solidFill>
            <a:schemeClr val="dk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flipH="1">
            <a:off x="-8" y="-64138"/>
            <a:ext cx="10968211" cy="5852636"/>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3"/>
              </a:gs>
              <a:gs pos="100000">
                <a:schemeClr val="lt1"/>
              </a:gs>
            </a:gsLst>
            <a:lin ang="5400700" scaled="0"/>
          </a:gradFill>
          <a:ln>
            <a:noFill/>
          </a:ln>
          <a:effectLst>
            <a:outerShdw blurRad="57150" dist="19050" dir="5400000" algn="bl" rotWithShape="0">
              <a:schemeClr val="accent4">
                <a:alpha val="8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flipH="1">
            <a:off x="54530" y="-64138"/>
            <a:ext cx="11270620" cy="5852636"/>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1"/>
              </a:gs>
              <a:gs pos="100000">
                <a:schemeClr val="lt1"/>
              </a:gs>
            </a:gsLst>
            <a:lin ang="2700006" scaled="0"/>
          </a:gradFill>
          <a:ln>
            <a:noFill/>
          </a:ln>
          <a:effectLst>
            <a:outerShdw blurRad="57150" dist="19050" dir="5400000" algn="bl" rotWithShape="0">
              <a:schemeClr val="accent4">
                <a:alpha val="8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91"/>
        <p:cNvGrpSpPr/>
        <p:nvPr/>
      </p:nvGrpSpPr>
      <p:grpSpPr>
        <a:xfrm>
          <a:off x="0" y="0"/>
          <a:ext cx="0" cy="0"/>
          <a:chOff x="0" y="0"/>
          <a:chExt cx="0" cy="0"/>
        </a:xfrm>
      </p:grpSpPr>
      <p:sp>
        <p:nvSpPr>
          <p:cNvPr id="92" name="Google Shape;92;p18"/>
          <p:cNvSpPr/>
          <p:nvPr/>
        </p:nvSpPr>
        <p:spPr>
          <a:xfrm flipH="1">
            <a:off x="-50" y="-112"/>
            <a:ext cx="9144088" cy="5143727"/>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txBox="1">
            <a:spLocks noGrp="1"/>
          </p:cNvSpPr>
          <p:nvPr>
            <p:ph type="subTitle" idx="1"/>
          </p:nvPr>
        </p:nvSpPr>
        <p:spPr>
          <a:xfrm>
            <a:off x="720000" y="1229150"/>
            <a:ext cx="5519100" cy="261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0"/>
              </a:spcBef>
              <a:spcAft>
                <a:spcPts val="0"/>
              </a:spcAft>
              <a:buSzPts val="1400"/>
              <a:buChar char="○"/>
              <a:defRPr b="0"/>
            </a:lvl2pPr>
            <a:lvl3pPr lvl="2" algn="ctr" rtl="0">
              <a:lnSpc>
                <a:spcPct val="100000"/>
              </a:lnSpc>
              <a:spcBef>
                <a:spcPts val="1600"/>
              </a:spcBef>
              <a:spcAft>
                <a:spcPts val="0"/>
              </a:spcAft>
              <a:buSzPts val="1400"/>
              <a:buChar char="■"/>
              <a:defRPr b="0"/>
            </a:lvl3pPr>
            <a:lvl4pPr lvl="3" algn="ctr" rtl="0">
              <a:lnSpc>
                <a:spcPct val="100000"/>
              </a:lnSpc>
              <a:spcBef>
                <a:spcPts val="1600"/>
              </a:spcBef>
              <a:spcAft>
                <a:spcPts val="0"/>
              </a:spcAft>
              <a:buSzPts val="1400"/>
              <a:buChar char="●"/>
              <a:defRPr b="0"/>
            </a:lvl4pPr>
            <a:lvl5pPr lvl="4" algn="ctr" rtl="0">
              <a:lnSpc>
                <a:spcPct val="100000"/>
              </a:lnSpc>
              <a:spcBef>
                <a:spcPts val="1600"/>
              </a:spcBef>
              <a:spcAft>
                <a:spcPts val="0"/>
              </a:spcAft>
              <a:buSzPts val="1400"/>
              <a:buChar char="○"/>
              <a:defRPr b="0"/>
            </a:lvl5pPr>
            <a:lvl6pPr lvl="5" algn="ctr" rtl="0">
              <a:lnSpc>
                <a:spcPct val="100000"/>
              </a:lnSpc>
              <a:spcBef>
                <a:spcPts val="1600"/>
              </a:spcBef>
              <a:spcAft>
                <a:spcPts val="0"/>
              </a:spcAft>
              <a:buSzPts val="1400"/>
              <a:buChar char="■"/>
              <a:defRPr b="0"/>
            </a:lvl6pPr>
            <a:lvl7pPr lvl="6" algn="ctr" rtl="0">
              <a:lnSpc>
                <a:spcPct val="100000"/>
              </a:lnSpc>
              <a:spcBef>
                <a:spcPts val="1600"/>
              </a:spcBef>
              <a:spcAft>
                <a:spcPts val="0"/>
              </a:spcAft>
              <a:buSzPts val="1400"/>
              <a:buChar char="●"/>
              <a:defRPr b="0"/>
            </a:lvl7pPr>
            <a:lvl8pPr lvl="7" algn="ctr" rtl="0">
              <a:lnSpc>
                <a:spcPct val="100000"/>
              </a:lnSpc>
              <a:spcBef>
                <a:spcPts val="1600"/>
              </a:spcBef>
              <a:spcAft>
                <a:spcPts val="0"/>
              </a:spcAft>
              <a:buSzPts val="1400"/>
              <a:buChar char="○"/>
              <a:defRPr b="0"/>
            </a:lvl8pPr>
            <a:lvl9pPr lvl="8" algn="ctr" rtl="0">
              <a:lnSpc>
                <a:spcPct val="100000"/>
              </a:lnSpc>
              <a:spcBef>
                <a:spcPts val="1600"/>
              </a:spcBef>
              <a:spcAft>
                <a:spcPts val="1600"/>
              </a:spcAft>
              <a:buSzPts val="1400"/>
              <a:buChar char="■"/>
              <a:defRPr b="0"/>
            </a:lvl9pPr>
          </a:lstStyle>
          <a:p>
            <a:endParaRPr/>
          </a:p>
        </p:txBody>
      </p:sp>
      <p:sp>
        <p:nvSpPr>
          <p:cNvPr id="94" name="Google Shape;94;p18"/>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937625" y="3256951"/>
            <a:ext cx="21753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9"/>
          <p:cNvSpPr txBox="1">
            <a:spLocks noGrp="1"/>
          </p:cNvSpPr>
          <p:nvPr>
            <p:ph type="subTitle" idx="2"/>
          </p:nvPr>
        </p:nvSpPr>
        <p:spPr>
          <a:xfrm>
            <a:off x="3484348" y="3256951"/>
            <a:ext cx="21753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9"/>
          <p:cNvSpPr txBox="1">
            <a:spLocks noGrp="1"/>
          </p:cNvSpPr>
          <p:nvPr>
            <p:ph type="subTitle" idx="3"/>
          </p:nvPr>
        </p:nvSpPr>
        <p:spPr>
          <a:xfrm>
            <a:off x="6031075" y="3256951"/>
            <a:ext cx="21753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9"/>
          <p:cNvSpPr txBox="1">
            <a:spLocks noGrp="1"/>
          </p:cNvSpPr>
          <p:nvPr>
            <p:ph type="subTitle" idx="4"/>
          </p:nvPr>
        </p:nvSpPr>
        <p:spPr>
          <a:xfrm>
            <a:off x="937625" y="2700000"/>
            <a:ext cx="2175300" cy="5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9"/>
          <p:cNvSpPr txBox="1">
            <a:spLocks noGrp="1"/>
          </p:cNvSpPr>
          <p:nvPr>
            <p:ph type="subTitle" idx="5"/>
          </p:nvPr>
        </p:nvSpPr>
        <p:spPr>
          <a:xfrm>
            <a:off x="3484348" y="2700000"/>
            <a:ext cx="2175300" cy="5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9"/>
          <p:cNvSpPr txBox="1">
            <a:spLocks noGrp="1"/>
          </p:cNvSpPr>
          <p:nvPr>
            <p:ph type="subTitle" idx="6"/>
          </p:nvPr>
        </p:nvSpPr>
        <p:spPr>
          <a:xfrm>
            <a:off x="6031075" y="2700000"/>
            <a:ext cx="2175300" cy="5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3" name="Google Shape;103;p19"/>
          <p:cNvSpPr/>
          <p:nvPr/>
        </p:nvSpPr>
        <p:spPr>
          <a:xfrm rot="10800000" flipH="1">
            <a:off x="-100" y="-184"/>
            <a:ext cx="11677975" cy="5229809"/>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1"/>
              </a:gs>
              <a:gs pos="100000">
                <a:schemeClr val="lt1"/>
              </a:gs>
            </a:gsLst>
            <a:lin ang="2700006" scaled="0"/>
          </a:gradFill>
          <a:ln>
            <a:noFill/>
          </a:ln>
          <a:effectLst>
            <a:outerShdw blurRad="57150" dist="19050" dir="5400000" algn="bl" rotWithShape="0">
              <a:schemeClr val="accent4">
                <a:alpha val="8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04"/>
        <p:cNvGrpSpPr/>
        <p:nvPr/>
      </p:nvGrpSpPr>
      <p:grpSpPr>
        <a:xfrm>
          <a:off x="0" y="0"/>
          <a:ext cx="0" cy="0"/>
          <a:chOff x="0" y="0"/>
          <a:chExt cx="0" cy="0"/>
        </a:xfrm>
      </p:grpSpPr>
      <p:sp>
        <p:nvSpPr>
          <p:cNvPr id="105" name="Google Shape;105;p20"/>
          <p:cNvSpPr/>
          <p:nvPr/>
        </p:nvSpPr>
        <p:spPr>
          <a:xfrm rot="10800000">
            <a:off x="-95246" y="-16075"/>
            <a:ext cx="9239439" cy="5207672"/>
          </a:xfrm>
          <a:custGeom>
            <a:avLst/>
            <a:gdLst/>
            <a:ahLst/>
            <a:cxnLst/>
            <a:rect l="l" t="t" r="r" b="b"/>
            <a:pathLst>
              <a:path w="273822" h="154210" extrusionOk="0">
                <a:moveTo>
                  <a:pt x="206166" y="109379"/>
                </a:moveTo>
                <a:cubicBezTo>
                  <a:pt x="190759" y="107438"/>
                  <a:pt x="176518" y="125482"/>
                  <a:pt x="158990" y="126133"/>
                </a:cubicBezTo>
                <a:cubicBezTo>
                  <a:pt x="141473" y="126773"/>
                  <a:pt x="118177" y="107752"/>
                  <a:pt x="131082" y="89876"/>
                </a:cubicBezTo>
                <a:cubicBezTo>
                  <a:pt x="143987" y="71988"/>
                  <a:pt x="141675" y="52317"/>
                  <a:pt x="124921" y="41095"/>
                </a:cubicBezTo>
                <a:cubicBezTo>
                  <a:pt x="111354" y="32016"/>
                  <a:pt x="98348" y="21098"/>
                  <a:pt x="107011" y="1"/>
                </a:cubicBezTo>
                <a:lnTo>
                  <a:pt x="57" y="1"/>
                </a:lnTo>
                <a:cubicBezTo>
                  <a:pt x="57" y="1"/>
                  <a:pt x="23" y="37178"/>
                  <a:pt x="1" y="75018"/>
                </a:cubicBezTo>
                <a:lnTo>
                  <a:pt x="57" y="74356"/>
                </a:lnTo>
                <a:cubicBezTo>
                  <a:pt x="6217" y="74356"/>
                  <a:pt x="10740" y="60295"/>
                  <a:pt x="27202" y="62977"/>
                </a:cubicBezTo>
                <a:cubicBezTo>
                  <a:pt x="43664" y="65659"/>
                  <a:pt x="41263" y="76230"/>
                  <a:pt x="59745" y="80865"/>
                </a:cubicBezTo>
                <a:cubicBezTo>
                  <a:pt x="78227" y="85499"/>
                  <a:pt x="84006" y="92255"/>
                  <a:pt x="76499" y="100951"/>
                </a:cubicBezTo>
                <a:cubicBezTo>
                  <a:pt x="68981" y="109659"/>
                  <a:pt x="66007" y="117627"/>
                  <a:pt x="73032" y="124382"/>
                </a:cubicBezTo>
                <a:cubicBezTo>
                  <a:pt x="80056" y="131138"/>
                  <a:pt x="90358" y="128770"/>
                  <a:pt x="96328" y="136659"/>
                </a:cubicBezTo>
                <a:cubicBezTo>
                  <a:pt x="102231" y="144458"/>
                  <a:pt x="102017" y="153985"/>
                  <a:pt x="102006" y="154210"/>
                </a:cubicBezTo>
                <a:cubicBezTo>
                  <a:pt x="179840" y="154187"/>
                  <a:pt x="273822" y="154131"/>
                  <a:pt x="273822" y="154131"/>
                </a:cubicBezTo>
                <a:lnTo>
                  <a:pt x="273822" y="144346"/>
                </a:lnTo>
                <a:cubicBezTo>
                  <a:pt x="229990" y="144503"/>
                  <a:pt x="238316" y="113441"/>
                  <a:pt x="206166" y="109379"/>
                </a:cubicBezTo>
                <a:close/>
              </a:path>
            </a:pathLst>
          </a:custGeom>
          <a:gradFill>
            <a:gsLst>
              <a:gs pos="0">
                <a:schemeClr val="accent1"/>
              </a:gs>
              <a:gs pos="100000">
                <a:schemeClr val="lt1"/>
              </a:gs>
            </a:gsLst>
            <a:lin ang="5400012" scaled="0"/>
          </a:gradFill>
          <a:ln>
            <a:noFill/>
          </a:ln>
          <a:effectLst>
            <a:outerShdw blurRad="57150" dist="19050" dir="5400000" algn="bl" rotWithShape="0">
              <a:schemeClr val="accent4">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106" name="Google Shape;106;p20"/>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20"/>
          <p:cNvSpPr txBox="1">
            <a:spLocks noGrp="1"/>
          </p:cNvSpPr>
          <p:nvPr>
            <p:ph type="subTitle" idx="1"/>
          </p:nvPr>
        </p:nvSpPr>
        <p:spPr>
          <a:xfrm>
            <a:off x="937625" y="3256951"/>
            <a:ext cx="21753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0"/>
          <p:cNvSpPr txBox="1">
            <a:spLocks noGrp="1"/>
          </p:cNvSpPr>
          <p:nvPr>
            <p:ph type="subTitle" idx="2"/>
          </p:nvPr>
        </p:nvSpPr>
        <p:spPr>
          <a:xfrm>
            <a:off x="3484348" y="3256951"/>
            <a:ext cx="21753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20"/>
          <p:cNvSpPr txBox="1">
            <a:spLocks noGrp="1"/>
          </p:cNvSpPr>
          <p:nvPr>
            <p:ph type="subTitle" idx="3"/>
          </p:nvPr>
        </p:nvSpPr>
        <p:spPr>
          <a:xfrm>
            <a:off x="6031075" y="3256951"/>
            <a:ext cx="2175300" cy="6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20"/>
          <p:cNvSpPr txBox="1">
            <a:spLocks noGrp="1"/>
          </p:cNvSpPr>
          <p:nvPr>
            <p:ph type="subTitle" idx="4"/>
          </p:nvPr>
        </p:nvSpPr>
        <p:spPr>
          <a:xfrm>
            <a:off x="937625" y="2700000"/>
            <a:ext cx="2175300" cy="5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20"/>
          <p:cNvSpPr txBox="1">
            <a:spLocks noGrp="1"/>
          </p:cNvSpPr>
          <p:nvPr>
            <p:ph type="subTitle" idx="5"/>
          </p:nvPr>
        </p:nvSpPr>
        <p:spPr>
          <a:xfrm>
            <a:off x="3484348" y="2700000"/>
            <a:ext cx="2175300" cy="5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20"/>
          <p:cNvSpPr txBox="1">
            <a:spLocks noGrp="1"/>
          </p:cNvSpPr>
          <p:nvPr>
            <p:ph type="subTitle" idx="6"/>
          </p:nvPr>
        </p:nvSpPr>
        <p:spPr>
          <a:xfrm>
            <a:off x="6031075" y="2700000"/>
            <a:ext cx="2175300" cy="529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20"/>
          <p:cNvSpPr/>
          <p:nvPr/>
        </p:nvSpPr>
        <p:spPr>
          <a:xfrm>
            <a:off x="7336375" y="4051700"/>
            <a:ext cx="870000" cy="870000"/>
          </a:xfrm>
          <a:prstGeom prst="ellipse">
            <a:avLst/>
          </a:prstGeom>
          <a:solidFill>
            <a:schemeClr val="lt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4"/>
        <p:cNvGrpSpPr/>
        <p:nvPr/>
      </p:nvGrpSpPr>
      <p:grpSpPr>
        <a:xfrm>
          <a:off x="0" y="0"/>
          <a:ext cx="0" cy="0"/>
          <a:chOff x="0" y="0"/>
          <a:chExt cx="0" cy="0"/>
        </a:xfrm>
      </p:grpSpPr>
      <p:sp>
        <p:nvSpPr>
          <p:cNvPr id="115" name="Google Shape;115;p21"/>
          <p:cNvSpPr/>
          <p:nvPr/>
        </p:nvSpPr>
        <p:spPr>
          <a:xfrm flipH="1">
            <a:off x="-88" y="-700"/>
            <a:ext cx="9144088" cy="5143727"/>
          </a:xfrm>
          <a:custGeom>
            <a:avLst/>
            <a:gdLst/>
            <a:ahLst/>
            <a:cxnLst/>
            <a:rect l="l" t="t" r="r" b="b"/>
            <a:pathLst>
              <a:path w="276173" h="184132" extrusionOk="0">
                <a:moveTo>
                  <a:pt x="0" y="1"/>
                </a:moveTo>
                <a:lnTo>
                  <a:pt x="0" y="184132"/>
                </a:lnTo>
                <a:lnTo>
                  <a:pt x="276172" y="184132"/>
                </a:lnTo>
                <a:lnTo>
                  <a:pt x="276172" y="127213"/>
                </a:lnTo>
                <a:cubicBezTo>
                  <a:pt x="274420" y="126471"/>
                  <a:pt x="272595" y="125911"/>
                  <a:pt x="270708" y="125558"/>
                </a:cubicBezTo>
                <a:cubicBezTo>
                  <a:pt x="268690" y="125182"/>
                  <a:pt x="266644" y="125021"/>
                  <a:pt x="264593" y="125021"/>
                </a:cubicBezTo>
                <a:cubicBezTo>
                  <a:pt x="260931" y="125021"/>
                  <a:pt x="257251" y="125534"/>
                  <a:pt x="253670" y="126252"/>
                </a:cubicBezTo>
                <a:cubicBezTo>
                  <a:pt x="250263" y="126933"/>
                  <a:pt x="246916" y="127834"/>
                  <a:pt x="243703" y="129197"/>
                </a:cubicBezTo>
                <a:cubicBezTo>
                  <a:pt x="240527" y="130572"/>
                  <a:pt x="237496" y="132251"/>
                  <a:pt x="234649" y="134211"/>
                </a:cubicBezTo>
                <a:cubicBezTo>
                  <a:pt x="228819" y="138166"/>
                  <a:pt x="223647" y="142985"/>
                  <a:pt x="218329" y="147598"/>
                </a:cubicBezTo>
                <a:cubicBezTo>
                  <a:pt x="209647" y="155116"/>
                  <a:pt x="199007" y="162772"/>
                  <a:pt x="187291" y="162772"/>
                </a:cubicBezTo>
                <a:cubicBezTo>
                  <a:pt x="185030" y="162772"/>
                  <a:pt x="182729" y="162487"/>
                  <a:pt x="180395" y="161861"/>
                </a:cubicBezTo>
                <a:cubicBezTo>
                  <a:pt x="174188" y="160194"/>
                  <a:pt x="169503" y="156214"/>
                  <a:pt x="165280" y="151541"/>
                </a:cubicBezTo>
                <a:cubicBezTo>
                  <a:pt x="161203" y="147014"/>
                  <a:pt x="157394" y="142012"/>
                  <a:pt x="152051" y="138896"/>
                </a:cubicBezTo>
                <a:cubicBezTo>
                  <a:pt x="145497" y="135068"/>
                  <a:pt x="138106" y="134050"/>
                  <a:pt x="130668" y="134050"/>
                </a:cubicBezTo>
                <a:cubicBezTo>
                  <a:pt x="130137" y="134050"/>
                  <a:pt x="129606" y="134055"/>
                  <a:pt x="129075" y="134065"/>
                </a:cubicBezTo>
                <a:cubicBezTo>
                  <a:pt x="125560" y="134123"/>
                  <a:pt x="121930" y="134363"/>
                  <a:pt x="118317" y="134363"/>
                </a:cubicBezTo>
                <a:cubicBezTo>
                  <a:pt x="114387" y="134363"/>
                  <a:pt x="110477" y="134079"/>
                  <a:pt x="106755" y="132969"/>
                </a:cubicBezTo>
                <a:cubicBezTo>
                  <a:pt x="104637" y="132337"/>
                  <a:pt x="102532" y="131314"/>
                  <a:pt x="101218" y="129489"/>
                </a:cubicBezTo>
                <a:cubicBezTo>
                  <a:pt x="100110" y="127943"/>
                  <a:pt x="99733" y="126045"/>
                  <a:pt x="99489" y="124183"/>
                </a:cubicBezTo>
                <a:cubicBezTo>
                  <a:pt x="98881" y="119315"/>
                  <a:pt x="98552" y="114422"/>
                  <a:pt x="94524" y="111027"/>
                </a:cubicBezTo>
                <a:cubicBezTo>
                  <a:pt x="92954" y="109688"/>
                  <a:pt x="91116" y="108776"/>
                  <a:pt x="89327" y="107802"/>
                </a:cubicBezTo>
                <a:cubicBezTo>
                  <a:pt x="87928" y="107035"/>
                  <a:pt x="86492" y="106183"/>
                  <a:pt x="85567" y="104845"/>
                </a:cubicBezTo>
                <a:cubicBezTo>
                  <a:pt x="84496" y="103287"/>
                  <a:pt x="84435" y="101340"/>
                  <a:pt x="84715" y="99526"/>
                </a:cubicBezTo>
                <a:cubicBezTo>
                  <a:pt x="85129" y="96959"/>
                  <a:pt x="86102" y="94512"/>
                  <a:pt x="87551" y="92371"/>
                </a:cubicBezTo>
                <a:cubicBezTo>
                  <a:pt x="90642" y="87746"/>
                  <a:pt x="94889" y="84046"/>
                  <a:pt x="98321" y="79702"/>
                </a:cubicBezTo>
                <a:cubicBezTo>
                  <a:pt x="101558" y="75613"/>
                  <a:pt x="104625" y="69929"/>
                  <a:pt x="101339" y="64915"/>
                </a:cubicBezTo>
                <a:cubicBezTo>
                  <a:pt x="99830" y="62615"/>
                  <a:pt x="97335" y="61240"/>
                  <a:pt x="95035" y="59865"/>
                </a:cubicBezTo>
                <a:cubicBezTo>
                  <a:pt x="92638" y="58416"/>
                  <a:pt x="90398" y="56859"/>
                  <a:pt x="88768" y="54522"/>
                </a:cubicBezTo>
                <a:cubicBezTo>
                  <a:pt x="87015" y="52015"/>
                  <a:pt x="86480" y="49143"/>
                  <a:pt x="87149" y="46161"/>
                </a:cubicBezTo>
                <a:cubicBezTo>
                  <a:pt x="87879" y="42949"/>
                  <a:pt x="89547" y="39979"/>
                  <a:pt x="90764" y="36937"/>
                </a:cubicBezTo>
                <a:cubicBezTo>
                  <a:pt x="95473" y="25144"/>
                  <a:pt x="99197" y="10370"/>
                  <a:pt x="89559" y="1"/>
                </a:cubicBezTo>
                <a:close/>
              </a:path>
            </a:pathLst>
          </a:custGeom>
          <a:gradFill>
            <a:gsLst>
              <a:gs pos="0">
                <a:schemeClr val="accent1"/>
              </a:gs>
              <a:gs pos="100000">
                <a:schemeClr val="lt1"/>
              </a:gs>
            </a:gsLst>
            <a:lin ang="2698631"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21"/>
          <p:cNvSpPr txBox="1">
            <a:spLocks noGrp="1"/>
          </p:cNvSpPr>
          <p:nvPr>
            <p:ph type="subTitle" idx="1"/>
          </p:nvPr>
        </p:nvSpPr>
        <p:spPr>
          <a:xfrm>
            <a:off x="1773610" y="2052025"/>
            <a:ext cx="2659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21"/>
          <p:cNvSpPr txBox="1">
            <a:spLocks noGrp="1"/>
          </p:cNvSpPr>
          <p:nvPr>
            <p:ph type="subTitle" idx="2"/>
          </p:nvPr>
        </p:nvSpPr>
        <p:spPr>
          <a:xfrm>
            <a:off x="4705200" y="2052025"/>
            <a:ext cx="26595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21"/>
          <p:cNvSpPr txBox="1">
            <a:spLocks noGrp="1"/>
          </p:cNvSpPr>
          <p:nvPr>
            <p:ph type="subTitle" idx="3"/>
          </p:nvPr>
        </p:nvSpPr>
        <p:spPr>
          <a:xfrm>
            <a:off x="1773610" y="3638175"/>
            <a:ext cx="26595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21"/>
          <p:cNvSpPr txBox="1">
            <a:spLocks noGrp="1"/>
          </p:cNvSpPr>
          <p:nvPr>
            <p:ph type="subTitle" idx="4"/>
          </p:nvPr>
        </p:nvSpPr>
        <p:spPr>
          <a:xfrm>
            <a:off x="4705200" y="3638175"/>
            <a:ext cx="26595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21"/>
          <p:cNvSpPr txBox="1">
            <a:spLocks noGrp="1"/>
          </p:cNvSpPr>
          <p:nvPr>
            <p:ph type="subTitle" idx="5"/>
          </p:nvPr>
        </p:nvSpPr>
        <p:spPr>
          <a:xfrm>
            <a:off x="1773600" y="1686325"/>
            <a:ext cx="2659500" cy="44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21"/>
          <p:cNvSpPr txBox="1">
            <a:spLocks noGrp="1"/>
          </p:cNvSpPr>
          <p:nvPr>
            <p:ph type="subTitle" idx="6"/>
          </p:nvPr>
        </p:nvSpPr>
        <p:spPr>
          <a:xfrm>
            <a:off x="1773600" y="3272485"/>
            <a:ext cx="2659500" cy="44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21"/>
          <p:cNvSpPr txBox="1">
            <a:spLocks noGrp="1"/>
          </p:cNvSpPr>
          <p:nvPr>
            <p:ph type="subTitle" idx="7"/>
          </p:nvPr>
        </p:nvSpPr>
        <p:spPr>
          <a:xfrm>
            <a:off x="4705200" y="1686325"/>
            <a:ext cx="2659500" cy="441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 name="Google Shape;124;p21"/>
          <p:cNvSpPr txBox="1">
            <a:spLocks noGrp="1"/>
          </p:cNvSpPr>
          <p:nvPr>
            <p:ph type="subTitle" idx="8"/>
          </p:nvPr>
        </p:nvSpPr>
        <p:spPr>
          <a:xfrm>
            <a:off x="4705200" y="3272485"/>
            <a:ext cx="2659500" cy="441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7"/>
        <p:cNvGrpSpPr/>
        <p:nvPr/>
      </p:nvGrpSpPr>
      <p:grpSpPr>
        <a:xfrm>
          <a:off x="0" y="0"/>
          <a:ext cx="0" cy="0"/>
          <a:chOff x="0" y="0"/>
          <a:chExt cx="0" cy="0"/>
        </a:xfrm>
      </p:grpSpPr>
      <p:sp>
        <p:nvSpPr>
          <p:cNvPr id="138" name="Google Shape;138;p23"/>
          <p:cNvSpPr/>
          <p:nvPr/>
        </p:nvSpPr>
        <p:spPr>
          <a:xfrm rot="10800000">
            <a:off x="-102937" y="4057650"/>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102937" y="-276225"/>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23"/>
          <p:cNvSpPr txBox="1">
            <a:spLocks noGrp="1"/>
          </p:cNvSpPr>
          <p:nvPr>
            <p:ph type="subTitle" idx="1"/>
          </p:nvPr>
        </p:nvSpPr>
        <p:spPr>
          <a:xfrm>
            <a:off x="1062505" y="202748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23"/>
          <p:cNvSpPr txBox="1">
            <a:spLocks noGrp="1"/>
          </p:cNvSpPr>
          <p:nvPr>
            <p:ph type="subTitle" idx="2"/>
          </p:nvPr>
        </p:nvSpPr>
        <p:spPr>
          <a:xfrm>
            <a:off x="3532350" y="202748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23"/>
          <p:cNvSpPr txBox="1">
            <a:spLocks noGrp="1"/>
          </p:cNvSpPr>
          <p:nvPr>
            <p:ph type="subTitle" idx="3"/>
          </p:nvPr>
        </p:nvSpPr>
        <p:spPr>
          <a:xfrm>
            <a:off x="1062505" y="3696213"/>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23"/>
          <p:cNvSpPr txBox="1">
            <a:spLocks noGrp="1"/>
          </p:cNvSpPr>
          <p:nvPr>
            <p:ph type="subTitle" idx="4"/>
          </p:nvPr>
        </p:nvSpPr>
        <p:spPr>
          <a:xfrm>
            <a:off x="3532350" y="3696213"/>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23"/>
          <p:cNvSpPr txBox="1">
            <a:spLocks noGrp="1"/>
          </p:cNvSpPr>
          <p:nvPr>
            <p:ph type="subTitle" idx="5"/>
          </p:nvPr>
        </p:nvSpPr>
        <p:spPr>
          <a:xfrm>
            <a:off x="6002195" y="202748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23"/>
          <p:cNvSpPr txBox="1">
            <a:spLocks noGrp="1"/>
          </p:cNvSpPr>
          <p:nvPr>
            <p:ph type="subTitle" idx="6"/>
          </p:nvPr>
        </p:nvSpPr>
        <p:spPr>
          <a:xfrm>
            <a:off x="6002195" y="3696213"/>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 name="Google Shape;147;p23"/>
          <p:cNvSpPr txBox="1">
            <a:spLocks noGrp="1"/>
          </p:cNvSpPr>
          <p:nvPr>
            <p:ph type="subTitle" idx="7"/>
          </p:nvPr>
        </p:nvSpPr>
        <p:spPr>
          <a:xfrm>
            <a:off x="1066405" y="1293438"/>
            <a:ext cx="1978200" cy="83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23"/>
          <p:cNvSpPr txBox="1">
            <a:spLocks noGrp="1"/>
          </p:cNvSpPr>
          <p:nvPr>
            <p:ph type="subTitle" idx="8"/>
          </p:nvPr>
        </p:nvSpPr>
        <p:spPr>
          <a:xfrm>
            <a:off x="3536250" y="1293438"/>
            <a:ext cx="1978200" cy="83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23"/>
          <p:cNvSpPr txBox="1">
            <a:spLocks noGrp="1"/>
          </p:cNvSpPr>
          <p:nvPr>
            <p:ph type="subTitle" idx="9"/>
          </p:nvPr>
        </p:nvSpPr>
        <p:spPr>
          <a:xfrm>
            <a:off x="6006095" y="1293438"/>
            <a:ext cx="1978200" cy="83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3"/>
          <p:cNvSpPr txBox="1">
            <a:spLocks noGrp="1"/>
          </p:cNvSpPr>
          <p:nvPr>
            <p:ph type="subTitle" idx="13"/>
          </p:nvPr>
        </p:nvSpPr>
        <p:spPr>
          <a:xfrm>
            <a:off x="1066400" y="2962825"/>
            <a:ext cx="1978200" cy="7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23"/>
          <p:cNvSpPr txBox="1">
            <a:spLocks noGrp="1"/>
          </p:cNvSpPr>
          <p:nvPr>
            <p:ph type="subTitle" idx="14"/>
          </p:nvPr>
        </p:nvSpPr>
        <p:spPr>
          <a:xfrm>
            <a:off x="3536248" y="2962825"/>
            <a:ext cx="1978200" cy="83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3"/>
          <p:cNvSpPr txBox="1">
            <a:spLocks noGrp="1"/>
          </p:cNvSpPr>
          <p:nvPr>
            <p:ph type="subTitle" idx="15"/>
          </p:nvPr>
        </p:nvSpPr>
        <p:spPr>
          <a:xfrm>
            <a:off x="6006097" y="2962825"/>
            <a:ext cx="1978200" cy="83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53"/>
        <p:cNvGrpSpPr/>
        <p:nvPr/>
      </p:nvGrpSpPr>
      <p:grpSpPr>
        <a:xfrm>
          <a:off x="0" y="0"/>
          <a:ext cx="0" cy="0"/>
          <a:chOff x="0" y="0"/>
          <a:chExt cx="0" cy="0"/>
        </a:xfrm>
      </p:grpSpPr>
      <p:sp>
        <p:nvSpPr>
          <p:cNvPr id="154" name="Google Shape;154;p24"/>
          <p:cNvSpPr/>
          <p:nvPr/>
        </p:nvSpPr>
        <p:spPr>
          <a:xfrm>
            <a:off x="-29650" y="-700"/>
            <a:ext cx="9221416" cy="5143727"/>
          </a:xfrm>
          <a:custGeom>
            <a:avLst/>
            <a:gdLst/>
            <a:ahLst/>
            <a:cxnLst/>
            <a:rect l="l" t="t" r="r" b="b"/>
            <a:pathLst>
              <a:path w="276173" h="184132" extrusionOk="0">
                <a:moveTo>
                  <a:pt x="0" y="1"/>
                </a:moveTo>
                <a:lnTo>
                  <a:pt x="0" y="184132"/>
                </a:lnTo>
                <a:lnTo>
                  <a:pt x="276172" y="184132"/>
                </a:lnTo>
                <a:lnTo>
                  <a:pt x="276172" y="127213"/>
                </a:lnTo>
                <a:cubicBezTo>
                  <a:pt x="274420" y="126471"/>
                  <a:pt x="272595" y="125911"/>
                  <a:pt x="270708" y="125558"/>
                </a:cubicBezTo>
                <a:cubicBezTo>
                  <a:pt x="268690" y="125182"/>
                  <a:pt x="266644" y="125021"/>
                  <a:pt x="264593" y="125021"/>
                </a:cubicBezTo>
                <a:cubicBezTo>
                  <a:pt x="260931" y="125021"/>
                  <a:pt x="257251" y="125534"/>
                  <a:pt x="253670" y="126252"/>
                </a:cubicBezTo>
                <a:cubicBezTo>
                  <a:pt x="250263" y="126933"/>
                  <a:pt x="246916" y="127834"/>
                  <a:pt x="243703" y="129197"/>
                </a:cubicBezTo>
                <a:cubicBezTo>
                  <a:pt x="240527" y="130572"/>
                  <a:pt x="237496" y="132251"/>
                  <a:pt x="234649" y="134211"/>
                </a:cubicBezTo>
                <a:cubicBezTo>
                  <a:pt x="228819" y="138166"/>
                  <a:pt x="223647" y="142985"/>
                  <a:pt x="218329" y="147598"/>
                </a:cubicBezTo>
                <a:cubicBezTo>
                  <a:pt x="209647" y="155116"/>
                  <a:pt x="199007" y="162772"/>
                  <a:pt x="187291" y="162772"/>
                </a:cubicBezTo>
                <a:cubicBezTo>
                  <a:pt x="185030" y="162772"/>
                  <a:pt x="182729" y="162487"/>
                  <a:pt x="180395" y="161861"/>
                </a:cubicBezTo>
                <a:cubicBezTo>
                  <a:pt x="174188" y="160194"/>
                  <a:pt x="169503" y="156214"/>
                  <a:pt x="165280" y="151541"/>
                </a:cubicBezTo>
                <a:cubicBezTo>
                  <a:pt x="161203" y="147014"/>
                  <a:pt x="157394" y="142012"/>
                  <a:pt x="152051" y="138896"/>
                </a:cubicBezTo>
                <a:cubicBezTo>
                  <a:pt x="145497" y="135068"/>
                  <a:pt x="138106" y="134050"/>
                  <a:pt x="130668" y="134050"/>
                </a:cubicBezTo>
                <a:cubicBezTo>
                  <a:pt x="130137" y="134050"/>
                  <a:pt x="129606" y="134055"/>
                  <a:pt x="129075" y="134065"/>
                </a:cubicBezTo>
                <a:cubicBezTo>
                  <a:pt x="125560" y="134123"/>
                  <a:pt x="121930" y="134363"/>
                  <a:pt x="118317" y="134363"/>
                </a:cubicBezTo>
                <a:cubicBezTo>
                  <a:pt x="114387" y="134363"/>
                  <a:pt x="110477" y="134079"/>
                  <a:pt x="106755" y="132969"/>
                </a:cubicBezTo>
                <a:cubicBezTo>
                  <a:pt x="104637" y="132337"/>
                  <a:pt x="102532" y="131314"/>
                  <a:pt x="101218" y="129489"/>
                </a:cubicBezTo>
                <a:cubicBezTo>
                  <a:pt x="100110" y="127943"/>
                  <a:pt x="99733" y="126045"/>
                  <a:pt x="99489" y="124183"/>
                </a:cubicBezTo>
                <a:cubicBezTo>
                  <a:pt x="98881" y="119315"/>
                  <a:pt x="98552" y="114422"/>
                  <a:pt x="94524" y="111027"/>
                </a:cubicBezTo>
                <a:cubicBezTo>
                  <a:pt x="92954" y="109688"/>
                  <a:pt x="91116" y="108776"/>
                  <a:pt x="89327" y="107802"/>
                </a:cubicBezTo>
                <a:cubicBezTo>
                  <a:pt x="87928" y="107035"/>
                  <a:pt x="86492" y="106183"/>
                  <a:pt x="85567" y="104845"/>
                </a:cubicBezTo>
                <a:cubicBezTo>
                  <a:pt x="84496" y="103287"/>
                  <a:pt x="84435" y="101340"/>
                  <a:pt x="84715" y="99526"/>
                </a:cubicBezTo>
                <a:cubicBezTo>
                  <a:pt x="85129" y="96959"/>
                  <a:pt x="86102" y="94512"/>
                  <a:pt x="87551" y="92371"/>
                </a:cubicBezTo>
                <a:cubicBezTo>
                  <a:pt x="90642" y="87746"/>
                  <a:pt x="94889" y="84046"/>
                  <a:pt x="98321" y="79702"/>
                </a:cubicBezTo>
                <a:cubicBezTo>
                  <a:pt x="101558" y="75613"/>
                  <a:pt x="104625" y="69929"/>
                  <a:pt x="101339" y="64915"/>
                </a:cubicBezTo>
                <a:cubicBezTo>
                  <a:pt x="99830" y="62615"/>
                  <a:pt x="97335" y="61240"/>
                  <a:pt x="95035" y="59865"/>
                </a:cubicBezTo>
                <a:cubicBezTo>
                  <a:pt x="92638" y="58416"/>
                  <a:pt x="90398" y="56859"/>
                  <a:pt x="88768" y="54522"/>
                </a:cubicBezTo>
                <a:cubicBezTo>
                  <a:pt x="87015" y="52015"/>
                  <a:pt x="86480" y="49143"/>
                  <a:pt x="87149" y="46161"/>
                </a:cubicBezTo>
                <a:cubicBezTo>
                  <a:pt x="87879" y="42949"/>
                  <a:pt x="89547" y="39979"/>
                  <a:pt x="90764" y="36937"/>
                </a:cubicBezTo>
                <a:cubicBezTo>
                  <a:pt x="95473" y="25144"/>
                  <a:pt x="99197" y="10370"/>
                  <a:pt x="89559" y="1"/>
                </a:cubicBezTo>
                <a:close/>
              </a:path>
            </a:pathLst>
          </a:custGeom>
          <a:gradFill>
            <a:gsLst>
              <a:gs pos="0">
                <a:schemeClr val="accent1"/>
              </a:gs>
              <a:gs pos="100000">
                <a:schemeClr val="lt1"/>
              </a:gs>
            </a:gsLst>
            <a:lin ang="2698631"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a:spLocks noGrp="1"/>
          </p:cNvSpPr>
          <p:nvPr>
            <p:ph type="title" hasCustomPrompt="1"/>
          </p:nvPr>
        </p:nvSpPr>
        <p:spPr>
          <a:xfrm>
            <a:off x="1385975" y="1624525"/>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 name="Google Shape;156;p24"/>
          <p:cNvSpPr txBox="1">
            <a:spLocks noGrp="1"/>
          </p:cNvSpPr>
          <p:nvPr>
            <p:ph type="subTitle" idx="1"/>
          </p:nvPr>
        </p:nvSpPr>
        <p:spPr>
          <a:xfrm>
            <a:off x="1040975" y="3437925"/>
            <a:ext cx="2088900" cy="103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57" name="Google Shape;157;p24"/>
          <p:cNvSpPr txBox="1">
            <a:spLocks noGrp="1"/>
          </p:cNvSpPr>
          <p:nvPr>
            <p:ph type="subTitle" idx="2"/>
          </p:nvPr>
        </p:nvSpPr>
        <p:spPr>
          <a:xfrm>
            <a:off x="1040975" y="3005850"/>
            <a:ext cx="20889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8" name="Google Shape;158;p24"/>
          <p:cNvSpPr txBox="1">
            <a:spLocks noGrp="1"/>
          </p:cNvSpPr>
          <p:nvPr>
            <p:ph type="title" idx="3" hasCustomPrompt="1"/>
          </p:nvPr>
        </p:nvSpPr>
        <p:spPr>
          <a:xfrm>
            <a:off x="3873100" y="1624525"/>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9" name="Google Shape;159;p24"/>
          <p:cNvSpPr txBox="1">
            <a:spLocks noGrp="1"/>
          </p:cNvSpPr>
          <p:nvPr>
            <p:ph type="subTitle" idx="4"/>
          </p:nvPr>
        </p:nvSpPr>
        <p:spPr>
          <a:xfrm>
            <a:off x="3489087" y="3437925"/>
            <a:ext cx="2088900" cy="103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0" name="Google Shape;160;p24"/>
          <p:cNvSpPr txBox="1">
            <a:spLocks noGrp="1"/>
          </p:cNvSpPr>
          <p:nvPr>
            <p:ph type="subTitle" idx="5"/>
          </p:nvPr>
        </p:nvSpPr>
        <p:spPr>
          <a:xfrm>
            <a:off x="3489085" y="3005850"/>
            <a:ext cx="20889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1" name="Google Shape;161;p24"/>
          <p:cNvSpPr txBox="1">
            <a:spLocks noGrp="1"/>
          </p:cNvSpPr>
          <p:nvPr>
            <p:ph type="title" idx="6" hasCustomPrompt="1"/>
          </p:nvPr>
        </p:nvSpPr>
        <p:spPr>
          <a:xfrm>
            <a:off x="6282800" y="1624525"/>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2" name="Google Shape;162;p24"/>
          <p:cNvSpPr txBox="1">
            <a:spLocks noGrp="1"/>
          </p:cNvSpPr>
          <p:nvPr>
            <p:ph type="subTitle" idx="7"/>
          </p:nvPr>
        </p:nvSpPr>
        <p:spPr>
          <a:xfrm flipH="1">
            <a:off x="5937198" y="3437925"/>
            <a:ext cx="2088900" cy="103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3" name="Google Shape;163;p24"/>
          <p:cNvSpPr txBox="1">
            <a:spLocks noGrp="1"/>
          </p:cNvSpPr>
          <p:nvPr>
            <p:ph type="subTitle" idx="8"/>
          </p:nvPr>
        </p:nvSpPr>
        <p:spPr>
          <a:xfrm>
            <a:off x="5937195" y="3005850"/>
            <a:ext cx="20889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0">
                <a:solidFill>
                  <a:schemeClr val="dk1"/>
                </a:solidFill>
                <a:latin typeface="Righteous"/>
                <a:ea typeface="Righteous"/>
                <a:cs typeface="Righteous"/>
                <a:sym typeface="Righteo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4" name="Google Shape;164;p24"/>
          <p:cNvSpPr txBox="1">
            <a:spLocks noGrp="1"/>
          </p:cNvSpPr>
          <p:nvPr>
            <p:ph type="title" idx="9"/>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67"/>
        <p:cNvGrpSpPr/>
        <p:nvPr/>
      </p:nvGrpSpPr>
      <p:grpSpPr>
        <a:xfrm>
          <a:off x="0" y="0"/>
          <a:ext cx="0" cy="0"/>
          <a:chOff x="0" y="0"/>
          <a:chExt cx="0" cy="0"/>
        </a:xfrm>
      </p:grpSpPr>
      <p:sp>
        <p:nvSpPr>
          <p:cNvPr id="168" name="Google Shape;168;p26"/>
          <p:cNvSpPr/>
          <p:nvPr/>
        </p:nvSpPr>
        <p:spPr>
          <a:xfrm>
            <a:off x="-71750" y="2629325"/>
            <a:ext cx="2133600" cy="251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1750" y="0"/>
            <a:ext cx="9577704" cy="5956936"/>
          </a:xfrm>
          <a:custGeom>
            <a:avLst/>
            <a:gdLst/>
            <a:ahLst/>
            <a:cxnLst/>
            <a:rect l="l" t="t" r="r" b="b"/>
            <a:pathLst>
              <a:path w="273766" h="154165" extrusionOk="0">
                <a:moveTo>
                  <a:pt x="244331" y="71584"/>
                </a:moveTo>
                <a:cubicBezTo>
                  <a:pt x="228441" y="71090"/>
                  <a:pt x="230473" y="84747"/>
                  <a:pt x="225703" y="90358"/>
                </a:cubicBezTo>
                <a:cubicBezTo>
                  <a:pt x="220934" y="95969"/>
                  <a:pt x="213135" y="97798"/>
                  <a:pt x="204764" y="90728"/>
                </a:cubicBezTo>
                <a:cubicBezTo>
                  <a:pt x="196392" y="83659"/>
                  <a:pt x="190613" y="84018"/>
                  <a:pt x="178045" y="85724"/>
                </a:cubicBezTo>
                <a:cubicBezTo>
                  <a:pt x="165488" y="87429"/>
                  <a:pt x="152773" y="76454"/>
                  <a:pt x="148453" y="63650"/>
                </a:cubicBezTo>
                <a:cubicBezTo>
                  <a:pt x="144121" y="50846"/>
                  <a:pt x="155231" y="48165"/>
                  <a:pt x="157834" y="26091"/>
                </a:cubicBezTo>
                <a:cubicBezTo>
                  <a:pt x="160438" y="4030"/>
                  <a:pt x="141226" y="1"/>
                  <a:pt x="141226" y="1"/>
                </a:cubicBezTo>
                <a:lnTo>
                  <a:pt x="1" y="1"/>
                </a:lnTo>
                <a:lnTo>
                  <a:pt x="1" y="85802"/>
                </a:lnTo>
                <a:cubicBezTo>
                  <a:pt x="2043" y="86464"/>
                  <a:pt x="4287" y="87687"/>
                  <a:pt x="6352" y="89898"/>
                </a:cubicBezTo>
                <a:cubicBezTo>
                  <a:pt x="12412" y="96362"/>
                  <a:pt x="22814" y="96485"/>
                  <a:pt x="30468" y="90504"/>
                </a:cubicBezTo>
                <a:cubicBezTo>
                  <a:pt x="38121" y="84523"/>
                  <a:pt x="54146" y="84287"/>
                  <a:pt x="55301" y="96115"/>
                </a:cubicBezTo>
                <a:cubicBezTo>
                  <a:pt x="56457" y="107943"/>
                  <a:pt x="45774" y="118929"/>
                  <a:pt x="55593" y="130274"/>
                </a:cubicBezTo>
                <a:cubicBezTo>
                  <a:pt x="62236" y="137938"/>
                  <a:pt x="66164" y="146007"/>
                  <a:pt x="67477" y="154165"/>
                </a:cubicBezTo>
                <a:lnTo>
                  <a:pt x="273766" y="154120"/>
                </a:lnTo>
                <a:lnTo>
                  <a:pt x="273766" y="97551"/>
                </a:lnTo>
                <a:cubicBezTo>
                  <a:pt x="259582" y="88529"/>
                  <a:pt x="260210" y="72067"/>
                  <a:pt x="244331" y="71584"/>
                </a:cubicBezTo>
                <a:close/>
              </a:path>
            </a:pathLst>
          </a:custGeom>
          <a:gradFill>
            <a:gsLst>
              <a:gs pos="0">
                <a:schemeClr val="accent1"/>
              </a:gs>
              <a:gs pos="100000">
                <a:schemeClr val="lt1"/>
              </a:gs>
            </a:gsLst>
            <a:lin ang="2698631"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71"/>
        <p:cNvGrpSpPr/>
        <p:nvPr/>
      </p:nvGrpSpPr>
      <p:grpSpPr>
        <a:xfrm>
          <a:off x="0" y="0"/>
          <a:ext cx="0" cy="0"/>
          <a:chOff x="0" y="0"/>
          <a:chExt cx="0" cy="0"/>
        </a:xfrm>
      </p:grpSpPr>
      <p:sp>
        <p:nvSpPr>
          <p:cNvPr id="172" name="Google Shape;172;p27"/>
          <p:cNvSpPr/>
          <p:nvPr/>
        </p:nvSpPr>
        <p:spPr>
          <a:xfrm flipH="1">
            <a:off x="0" y="0"/>
            <a:ext cx="9144088" cy="5143727"/>
          </a:xfrm>
          <a:custGeom>
            <a:avLst/>
            <a:gdLst/>
            <a:ahLst/>
            <a:cxnLst/>
            <a:rect l="l" t="t" r="r" b="b"/>
            <a:pathLst>
              <a:path w="276173" h="184132" extrusionOk="0">
                <a:moveTo>
                  <a:pt x="0" y="1"/>
                </a:moveTo>
                <a:lnTo>
                  <a:pt x="0" y="184132"/>
                </a:lnTo>
                <a:lnTo>
                  <a:pt x="276172" y="184132"/>
                </a:lnTo>
                <a:lnTo>
                  <a:pt x="276172" y="96046"/>
                </a:lnTo>
                <a:cubicBezTo>
                  <a:pt x="275607" y="96058"/>
                  <a:pt x="275038" y="96064"/>
                  <a:pt x="274467" y="96064"/>
                </a:cubicBezTo>
                <a:cubicBezTo>
                  <a:pt x="273897" y="96064"/>
                  <a:pt x="273325" y="96058"/>
                  <a:pt x="272753" y="96046"/>
                </a:cubicBezTo>
                <a:cubicBezTo>
                  <a:pt x="266583" y="95851"/>
                  <a:pt x="260473" y="94853"/>
                  <a:pt x="254571" y="93052"/>
                </a:cubicBezTo>
                <a:cubicBezTo>
                  <a:pt x="251127" y="91993"/>
                  <a:pt x="247829" y="90594"/>
                  <a:pt x="244506" y="89194"/>
                </a:cubicBezTo>
                <a:cubicBezTo>
                  <a:pt x="240941" y="87697"/>
                  <a:pt x="237265" y="86213"/>
                  <a:pt x="233395" y="85787"/>
                </a:cubicBezTo>
                <a:cubicBezTo>
                  <a:pt x="232694" y="85707"/>
                  <a:pt x="231997" y="85669"/>
                  <a:pt x="231306" y="85669"/>
                </a:cubicBezTo>
                <a:cubicBezTo>
                  <a:pt x="223513" y="85669"/>
                  <a:pt x="216440" y="90512"/>
                  <a:pt x="210917" y="95632"/>
                </a:cubicBezTo>
                <a:cubicBezTo>
                  <a:pt x="205076" y="101072"/>
                  <a:pt x="200086" y="107449"/>
                  <a:pt x="193746" y="112329"/>
                </a:cubicBezTo>
                <a:cubicBezTo>
                  <a:pt x="190849" y="114556"/>
                  <a:pt x="187636" y="116443"/>
                  <a:pt x="184095" y="117404"/>
                </a:cubicBezTo>
                <a:cubicBezTo>
                  <a:pt x="182266" y="117904"/>
                  <a:pt x="180392" y="118137"/>
                  <a:pt x="178516" y="118137"/>
                </a:cubicBezTo>
                <a:cubicBezTo>
                  <a:pt x="176510" y="118137"/>
                  <a:pt x="174502" y="117870"/>
                  <a:pt x="172545" y="117380"/>
                </a:cubicBezTo>
                <a:cubicBezTo>
                  <a:pt x="161264" y="114532"/>
                  <a:pt x="151723" y="106183"/>
                  <a:pt x="147658" y="95279"/>
                </a:cubicBezTo>
                <a:cubicBezTo>
                  <a:pt x="145565" y="89669"/>
                  <a:pt x="144774" y="83255"/>
                  <a:pt x="145906" y="77365"/>
                </a:cubicBezTo>
                <a:cubicBezTo>
                  <a:pt x="147123" y="71061"/>
                  <a:pt x="150165" y="65268"/>
                  <a:pt x="152295" y="59256"/>
                </a:cubicBezTo>
                <a:cubicBezTo>
                  <a:pt x="154351" y="53463"/>
                  <a:pt x="155800" y="46867"/>
                  <a:pt x="152733" y="41147"/>
                </a:cubicBezTo>
                <a:cubicBezTo>
                  <a:pt x="150031" y="36097"/>
                  <a:pt x="145029" y="32799"/>
                  <a:pt x="140672" y="29318"/>
                </a:cubicBezTo>
                <a:cubicBezTo>
                  <a:pt x="136024" y="25606"/>
                  <a:pt x="132141" y="21335"/>
                  <a:pt x="130255" y="15554"/>
                </a:cubicBezTo>
                <a:cubicBezTo>
                  <a:pt x="128612" y="10540"/>
                  <a:pt x="128673" y="5197"/>
                  <a:pt x="129513" y="1"/>
                </a:cubicBezTo>
                <a:close/>
              </a:path>
            </a:pathLst>
          </a:custGeom>
          <a:gradFill>
            <a:gsLst>
              <a:gs pos="0">
                <a:schemeClr val="accent1"/>
              </a:gs>
              <a:gs pos="100000">
                <a:schemeClr val="l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p:nvPr/>
        </p:nvSpPr>
        <p:spPr>
          <a:xfrm>
            <a:off x="-55275" y="-323125"/>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176"/>
        <p:cNvGrpSpPr/>
        <p:nvPr/>
      </p:nvGrpSpPr>
      <p:grpSpPr>
        <a:xfrm>
          <a:off x="0" y="0"/>
          <a:ext cx="0" cy="0"/>
          <a:chOff x="0" y="0"/>
          <a:chExt cx="0" cy="0"/>
        </a:xfrm>
      </p:grpSpPr>
      <p:sp>
        <p:nvSpPr>
          <p:cNvPr id="177" name="Google Shape;177;p29"/>
          <p:cNvSpPr/>
          <p:nvPr/>
        </p:nvSpPr>
        <p:spPr>
          <a:xfrm>
            <a:off x="-410076" y="0"/>
            <a:ext cx="9604607" cy="5143727"/>
          </a:xfrm>
          <a:custGeom>
            <a:avLst/>
            <a:gdLst/>
            <a:ahLst/>
            <a:cxnLst/>
            <a:rect l="l" t="t" r="r" b="b"/>
            <a:pathLst>
              <a:path w="276173" h="184132" extrusionOk="0">
                <a:moveTo>
                  <a:pt x="0" y="1"/>
                </a:moveTo>
                <a:lnTo>
                  <a:pt x="0" y="184132"/>
                </a:lnTo>
                <a:lnTo>
                  <a:pt x="276172" y="184132"/>
                </a:lnTo>
                <a:lnTo>
                  <a:pt x="276172" y="96046"/>
                </a:lnTo>
                <a:cubicBezTo>
                  <a:pt x="275607" y="96058"/>
                  <a:pt x="275038" y="96064"/>
                  <a:pt x="274467" y="96064"/>
                </a:cubicBezTo>
                <a:cubicBezTo>
                  <a:pt x="273897" y="96064"/>
                  <a:pt x="273325" y="96058"/>
                  <a:pt x="272753" y="96046"/>
                </a:cubicBezTo>
                <a:cubicBezTo>
                  <a:pt x="266583" y="95851"/>
                  <a:pt x="260473" y="94853"/>
                  <a:pt x="254571" y="93052"/>
                </a:cubicBezTo>
                <a:cubicBezTo>
                  <a:pt x="251127" y="91993"/>
                  <a:pt x="247829" y="90594"/>
                  <a:pt x="244506" y="89194"/>
                </a:cubicBezTo>
                <a:cubicBezTo>
                  <a:pt x="240941" y="87697"/>
                  <a:pt x="237265" y="86213"/>
                  <a:pt x="233395" y="85787"/>
                </a:cubicBezTo>
                <a:cubicBezTo>
                  <a:pt x="232694" y="85707"/>
                  <a:pt x="231997" y="85669"/>
                  <a:pt x="231306" y="85669"/>
                </a:cubicBezTo>
                <a:cubicBezTo>
                  <a:pt x="223513" y="85669"/>
                  <a:pt x="216440" y="90512"/>
                  <a:pt x="210917" y="95632"/>
                </a:cubicBezTo>
                <a:cubicBezTo>
                  <a:pt x="205076" y="101072"/>
                  <a:pt x="200086" y="107449"/>
                  <a:pt x="193746" y="112329"/>
                </a:cubicBezTo>
                <a:cubicBezTo>
                  <a:pt x="190849" y="114556"/>
                  <a:pt x="187636" y="116443"/>
                  <a:pt x="184095" y="117404"/>
                </a:cubicBezTo>
                <a:cubicBezTo>
                  <a:pt x="182266" y="117904"/>
                  <a:pt x="180392" y="118137"/>
                  <a:pt x="178516" y="118137"/>
                </a:cubicBezTo>
                <a:cubicBezTo>
                  <a:pt x="176510" y="118137"/>
                  <a:pt x="174502" y="117870"/>
                  <a:pt x="172545" y="117380"/>
                </a:cubicBezTo>
                <a:cubicBezTo>
                  <a:pt x="161264" y="114532"/>
                  <a:pt x="151723" y="106183"/>
                  <a:pt x="147658" y="95279"/>
                </a:cubicBezTo>
                <a:cubicBezTo>
                  <a:pt x="145565" y="89669"/>
                  <a:pt x="144774" y="83255"/>
                  <a:pt x="145906" y="77365"/>
                </a:cubicBezTo>
                <a:cubicBezTo>
                  <a:pt x="147123" y="71061"/>
                  <a:pt x="150165" y="65268"/>
                  <a:pt x="152295" y="59256"/>
                </a:cubicBezTo>
                <a:cubicBezTo>
                  <a:pt x="154351" y="53463"/>
                  <a:pt x="155800" y="46867"/>
                  <a:pt x="152733" y="41147"/>
                </a:cubicBezTo>
                <a:cubicBezTo>
                  <a:pt x="150031" y="36097"/>
                  <a:pt x="145029" y="32799"/>
                  <a:pt x="140672" y="29318"/>
                </a:cubicBezTo>
                <a:cubicBezTo>
                  <a:pt x="136024" y="25606"/>
                  <a:pt x="132141" y="21335"/>
                  <a:pt x="130255" y="15554"/>
                </a:cubicBezTo>
                <a:cubicBezTo>
                  <a:pt x="128612" y="10540"/>
                  <a:pt x="128673" y="5197"/>
                  <a:pt x="129513" y="1"/>
                </a:cubicBezTo>
                <a:close/>
              </a:path>
            </a:pathLst>
          </a:custGeom>
          <a:gradFill>
            <a:gsLst>
              <a:gs pos="0">
                <a:schemeClr val="dk2"/>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1524000" y="0"/>
            <a:ext cx="10718274" cy="5143727"/>
          </a:xfrm>
          <a:custGeom>
            <a:avLst/>
            <a:gdLst/>
            <a:ahLst/>
            <a:cxnLst/>
            <a:rect l="l" t="t" r="r" b="b"/>
            <a:pathLst>
              <a:path w="276173" h="184132" extrusionOk="0">
                <a:moveTo>
                  <a:pt x="0" y="1"/>
                </a:moveTo>
                <a:lnTo>
                  <a:pt x="0" y="184132"/>
                </a:lnTo>
                <a:lnTo>
                  <a:pt x="276172" y="184132"/>
                </a:lnTo>
                <a:lnTo>
                  <a:pt x="276172" y="96046"/>
                </a:lnTo>
                <a:cubicBezTo>
                  <a:pt x="275607" y="96058"/>
                  <a:pt x="275038" y="96064"/>
                  <a:pt x="274467" y="96064"/>
                </a:cubicBezTo>
                <a:cubicBezTo>
                  <a:pt x="273897" y="96064"/>
                  <a:pt x="273325" y="96058"/>
                  <a:pt x="272753" y="96046"/>
                </a:cubicBezTo>
                <a:cubicBezTo>
                  <a:pt x="266583" y="95851"/>
                  <a:pt x="260473" y="94853"/>
                  <a:pt x="254571" y="93052"/>
                </a:cubicBezTo>
                <a:cubicBezTo>
                  <a:pt x="251127" y="91993"/>
                  <a:pt x="247829" y="90594"/>
                  <a:pt x="244506" y="89194"/>
                </a:cubicBezTo>
                <a:cubicBezTo>
                  <a:pt x="240941" y="87697"/>
                  <a:pt x="237265" y="86213"/>
                  <a:pt x="233395" y="85787"/>
                </a:cubicBezTo>
                <a:cubicBezTo>
                  <a:pt x="232694" y="85707"/>
                  <a:pt x="231997" y="85669"/>
                  <a:pt x="231306" y="85669"/>
                </a:cubicBezTo>
                <a:cubicBezTo>
                  <a:pt x="223513" y="85669"/>
                  <a:pt x="216440" y="90512"/>
                  <a:pt x="210917" y="95632"/>
                </a:cubicBezTo>
                <a:cubicBezTo>
                  <a:pt x="205076" y="101072"/>
                  <a:pt x="200086" y="107449"/>
                  <a:pt x="193746" y="112329"/>
                </a:cubicBezTo>
                <a:cubicBezTo>
                  <a:pt x="190849" y="114556"/>
                  <a:pt x="187636" y="116443"/>
                  <a:pt x="184095" y="117404"/>
                </a:cubicBezTo>
                <a:cubicBezTo>
                  <a:pt x="182266" y="117904"/>
                  <a:pt x="180392" y="118137"/>
                  <a:pt x="178516" y="118137"/>
                </a:cubicBezTo>
                <a:cubicBezTo>
                  <a:pt x="176510" y="118137"/>
                  <a:pt x="174502" y="117870"/>
                  <a:pt x="172545" y="117380"/>
                </a:cubicBezTo>
                <a:cubicBezTo>
                  <a:pt x="161264" y="114532"/>
                  <a:pt x="151723" y="106183"/>
                  <a:pt x="147658" y="95279"/>
                </a:cubicBezTo>
                <a:cubicBezTo>
                  <a:pt x="145565" y="89669"/>
                  <a:pt x="144774" y="83255"/>
                  <a:pt x="145906" y="77365"/>
                </a:cubicBezTo>
                <a:cubicBezTo>
                  <a:pt x="147123" y="71061"/>
                  <a:pt x="150165" y="65268"/>
                  <a:pt x="152295" y="59256"/>
                </a:cubicBezTo>
                <a:cubicBezTo>
                  <a:pt x="154351" y="53463"/>
                  <a:pt x="155800" y="46867"/>
                  <a:pt x="152733" y="41147"/>
                </a:cubicBezTo>
                <a:cubicBezTo>
                  <a:pt x="150031" y="36097"/>
                  <a:pt x="145029" y="32799"/>
                  <a:pt x="140672" y="29318"/>
                </a:cubicBezTo>
                <a:cubicBezTo>
                  <a:pt x="136024" y="25606"/>
                  <a:pt x="132141" y="21335"/>
                  <a:pt x="130255" y="15554"/>
                </a:cubicBezTo>
                <a:cubicBezTo>
                  <a:pt x="128612" y="10540"/>
                  <a:pt x="128673" y="5197"/>
                  <a:pt x="129513" y="1"/>
                </a:cubicBezTo>
                <a:close/>
              </a:path>
            </a:pathLst>
          </a:custGeom>
          <a:gradFill>
            <a:gsLst>
              <a:gs pos="0">
                <a:schemeClr val="accent1"/>
              </a:gs>
              <a:gs pos="100000">
                <a:schemeClr val="l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TITLE_ONLY_1_1_1_1_1_1">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30"/>
          <p:cNvSpPr/>
          <p:nvPr/>
        </p:nvSpPr>
        <p:spPr>
          <a:xfrm flipH="1">
            <a:off x="-44431" y="0"/>
            <a:ext cx="9236306" cy="5543542"/>
          </a:xfrm>
          <a:custGeom>
            <a:avLst/>
            <a:gdLst/>
            <a:ahLst/>
            <a:cxnLst/>
            <a:rect l="l" t="t" r="r" b="b"/>
            <a:pathLst>
              <a:path w="111050" h="73088" extrusionOk="0">
                <a:moveTo>
                  <a:pt x="85658" y="49300"/>
                </a:moveTo>
                <a:cubicBezTo>
                  <a:pt x="83460" y="49203"/>
                  <a:pt x="80281" y="49662"/>
                  <a:pt x="77957" y="50111"/>
                </a:cubicBezTo>
                <a:cubicBezTo>
                  <a:pt x="76532" y="50382"/>
                  <a:pt x="75141" y="50739"/>
                  <a:pt x="73798" y="51280"/>
                </a:cubicBezTo>
                <a:cubicBezTo>
                  <a:pt x="72479" y="51821"/>
                  <a:pt x="71213" y="52488"/>
                  <a:pt x="70015" y="53266"/>
                </a:cubicBezTo>
                <a:cubicBezTo>
                  <a:pt x="67580" y="54836"/>
                  <a:pt x="65421" y="56754"/>
                  <a:pt x="63204" y="58580"/>
                </a:cubicBezTo>
                <a:cubicBezTo>
                  <a:pt x="58880" y="62145"/>
                  <a:pt x="53392" y="65783"/>
                  <a:pt x="47363" y="64247"/>
                </a:cubicBezTo>
                <a:cubicBezTo>
                  <a:pt x="44774" y="63580"/>
                  <a:pt x="42817" y="62005"/>
                  <a:pt x="41054" y="60145"/>
                </a:cubicBezTo>
                <a:cubicBezTo>
                  <a:pt x="39353" y="58353"/>
                  <a:pt x="37764" y="56367"/>
                  <a:pt x="35532" y="55131"/>
                </a:cubicBezTo>
                <a:cubicBezTo>
                  <a:pt x="32600" y="53503"/>
                  <a:pt x="29271" y="53155"/>
                  <a:pt x="25943" y="53213"/>
                </a:cubicBezTo>
                <a:cubicBezTo>
                  <a:pt x="22875" y="53261"/>
                  <a:pt x="19604" y="53619"/>
                  <a:pt x="16619" y="52773"/>
                </a:cubicBezTo>
                <a:cubicBezTo>
                  <a:pt x="15735" y="52527"/>
                  <a:pt x="14860" y="52121"/>
                  <a:pt x="14310" y="51392"/>
                </a:cubicBezTo>
                <a:cubicBezTo>
                  <a:pt x="13846" y="50778"/>
                  <a:pt x="13687" y="50024"/>
                  <a:pt x="13590" y="49290"/>
                </a:cubicBezTo>
                <a:cubicBezTo>
                  <a:pt x="13334" y="47358"/>
                  <a:pt x="13199" y="45416"/>
                  <a:pt x="11517" y="44063"/>
                </a:cubicBezTo>
                <a:cubicBezTo>
                  <a:pt x="10860" y="43536"/>
                  <a:pt x="10092" y="43174"/>
                  <a:pt x="9344" y="42788"/>
                </a:cubicBezTo>
                <a:cubicBezTo>
                  <a:pt x="8759" y="42483"/>
                  <a:pt x="8160" y="42145"/>
                  <a:pt x="7773" y="41614"/>
                </a:cubicBezTo>
                <a:cubicBezTo>
                  <a:pt x="7324" y="40995"/>
                  <a:pt x="7295" y="40222"/>
                  <a:pt x="7416" y="39503"/>
                </a:cubicBezTo>
                <a:cubicBezTo>
                  <a:pt x="7590" y="38478"/>
                  <a:pt x="7996" y="37507"/>
                  <a:pt x="8600" y="36657"/>
                </a:cubicBezTo>
                <a:cubicBezTo>
                  <a:pt x="9894" y="34826"/>
                  <a:pt x="11667" y="33358"/>
                  <a:pt x="13102" y="31638"/>
                </a:cubicBezTo>
                <a:cubicBezTo>
                  <a:pt x="14455" y="30010"/>
                  <a:pt x="15730" y="27754"/>
                  <a:pt x="14363" y="25768"/>
                </a:cubicBezTo>
                <a:cubicBezTo>
                  <a:pt x="13730" y="24855"/>
                  <a:pt x="12687" y="24309"/>
                  <a:pt x="11730" y="23759"/>
                </a:cubicBezTo>
                <a:cubicBezTo>
                  <a:pt x="10725" y="23184"/>
                  <a:pt x="9793" y="22565"/>
                  <a:pt x="9112" y="21647"/>
                </a:cubicBezTo>
                <a:cubicBezTo>
                  <a:pt x="8377" y="20652"/>
                  <a:pt x="8155" y="19507"/>
                  <a:pt x="8435" y="18324"/>
                </a:cubicBezTo>
                <a:cubicBezTo>
                  <a:pt x="8740" y="17048"/>
                  <a:pt x="9435" y="15870"/>
                  <a:pt x="9947" y="14662"/>
                </a:cubicBezTo>
                <a:cubicBezTo>
                  <a:pt x="11914" y="9981"/>
                  <a:pt x="13464" y="4116"/>
                  <a:pt x="9445" y="0"/>
                </a:cubicBezTo>
                <a:lnTo>
                  <a:pt x="0" y="0"/>
                </a:lnTo>
                <a:lnTo>
                  <a:pt x="0" y="73087"/>
                </a:lnTo>
                <a:lnTo>
                  <a:pt x="111049" y="73087"/>
                </a:lnTo>
                <a:lnTo>
                  <a:pt x="110590" y="50493"/>
                </a:lnTo>
                <a:cubicBezTo>
                  <a:pt x="109866" y="50198"/>
                  <a:pt x="86460" y="49334"/>
                  <a:pt x="85658" y="49300"/>
                </a:cubicBez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7">
  <p:cSld name="TITLE_ONLY_1_1_1_1_1_1_1">
    <p:spTree>
      <p:nvGrpSpPr>
        <p:cNvPr id="1" name="Shape 183"/>
        <p:cNvGrpSpPr/>
        <p:nvPr/>
      </p:nvGrpSpPr>
      <p:grpSpPr>
        <a:xfrm>
          <a:off x="0" y="0"/>
          <a:ext cx="0" cy="0"/>
          <a:chOff x="0" y="0"/>
          <a:chExt cx="0" cy="0"/>
        </a:xfrm>
      </p:grpSpPr>
      <p:sp>
        <p:nvSpPr>
          <p:cNvPr id="184" name="Google Shape;184;p31"/>
          <p:cNvSpPr/>
          <p:nvPr/>
        </p:nvSpPr>
        <p:spPr>
          <a:xfrm>
            <a:off x="-170750" y="-96175"/>
            <a:ext cx="9314888" cy="5239321"/>
          </a:xfrm>
          <a:custGeom>
            <a:avLst/>
            <a:gdLst/>
            <a:ahLst/>
            <a:cxnLst/>
            <a:rect l="l" t="t" r="r" b="b"/>
            <a:pathLst>
              <a:path w="273766" h="154143" extrusionOk="0">
                <a:moveTo>
                  <a:pt x="236151" y="109704"/>
                </a:moveTo>
                <a:cubicBezTo>
                  <a:pt x="227645" y="97080"/>
                  <a:pt x="200836" y="92053"/>
                  <a:pt x="185507" y="105799"/>
                </a:cubicBezTo>
                <a:cubicBezTo>
                  <a:pt x="170436" y="119321"/>
                  <a:pt x="155276" y="115562"/>
                  <a:pt x="148352" y="102882"/>
                </a:cubicBezTo>
                <a:cubicBezTo>
                  <a:pt x="141417" y="90201"/>
                  <a:pt x="155859" y="82559"/>
                  <a:pt x="148924" y="74592"/>
                </a:cubicBezTo>
                <a:cubicBezTo>
                  <a:pt x="142000" y="66624"/>
                  <a:pt x="140070" y="58488"/>
                  <a:pt x="141035" y="45325"/>
                </a:cubicBezTo>
                <a:cubicBezTo>
                  <a:pt x="142360" y="27214"/>
                  <a:pt x="121970" y="31500"/>
                  <a:pt x="117739" y="17597"/>
                </a:cubicBezTo>
                <a:cubicBezTo>
                  <a:pt x="115349" y="9753"/>
                  <a:pt x="121880" y="1"/>
                  <a:pt x="121880" y="1"/>
                </a:cubicBezTo>
                <a:lnTo>
                  <a:pt x="1" y="1"/>
                </a:lnTo>
                <a:lnTo>
                  <a:pt x="1" y="77296"/>
                </a:lnTo>
                <a:cubicBezTo>
                  <a:pt x="2772" y="76342"/>
                  <a:pt x="7239" y="75703"/>
                  <a:pt x="12030" y="78665"/>
                </a:cubicBezTo>
                <a:cubicBezTo>
                  <a:pt x="19919" y="83547"/>
                  <a:pt x="28571" y="85005"/>
                  <a:pt x="41678" y="83300"/>
                </a:cubicBezTo>
                <a:cubicBezTo>
                  <a:pt x="61125" y="80775"/>
                  <a:pt x="62708" y="94207"/>
                  <a:pt x="61316" y="107370"/>
                </a:cubicBezTo>
                <a:cubicBezTo>
                  <a:pt x="58432" y="134819"/>
                  <a:pt x="87721" y="138903"/>
                  <a:pt x="87800" y="154142"/>
                </a:cubicBezTo>
                <a:lnTo>
                  <a:pt x="273766" y="154109"/>
                </a:lnTo>
                <a:lnTo>
                  <a:pt x="273766" y="118816"/>
                </a:lnTo>
                <a:cubicBezTo>
                  <a:pt x="273766" y="118816"/>
                  <a:pt x="244567" y="122205"/>
                  <a:pt x="236151" y="109704"/>
                </a:cubicBezTo>
                <a:close/>
              </a:path>
            </a:pathLst>
          </a:custGeom>
          <a:gradFill>
            <a:gsLst>
              <a:gs pos="0">
                <a:schemeClr val="accent1"/>
              </a:gs>
              <a:gs pos="100000">
                <a:schemeClr val="lt1"/>
              </a:gs>
            </a:gsLst>
            <a:lin ang="2698631"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85" name="Google Shape;185;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0"/>
        <p:cNvGrpSpPr/>
        <p:nvPr/>
      </p:nvGrpSpPr>
      <p:grpSpPr>
        <a:xfrm>
          <a:off x="0" y="0"/>
          <a:ext cx="0" cy="0"/>
          <a:chOff x="0" y="0"/>
          <a:chExt cx="0" cy="0"/>
        </a:xfrm>
      </p:grpSpPr>
      <p:sp>
        <p:nvSpPr>
          <p:cNvPr id="191" name="Google Shape;191;p33"/>
          <p:cNvSpPr/>
          <p:nvPr/>
        </p:nvSpPr>
        <p:spPr>
          <a:xfrm>
            <a:off x="-65007" y="-55125"/>
            <a:ext cx="9294884" cy="1817678"/>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a:spLocks noGrp="1"/>
          </p:cNvSpPr>
          <p:nvPr>
            <p:ph type="title"/>
          </p:nvPr>
        </p:nvSpPr>
        <p:spPr>
          <a:xfrm>
            <a:off x="2502750" y="663825"/>
            <a:ext cx="4138500" cy="13014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33"/>
          <p:cNvSpPr txBox="1">
            <a:spLocks noGrp="1"/>
          </p:cNvSpPr>
          <p:nvPr>
            <p:ph type="subTitle" idx="1"/>
          </p:nvPr>
        </p:nvSpPr>
        <p:spPr>
          <a:xfrm>
            <a:off x="2983200" y="2149400"/>
            <a:ext cx="31776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4" name="Google Shape;194;p33"/>
          <p:cNvSpPr txBox="1"/>
          <p:nvPr/>
        </p:nvSpPr>
        <p:spPr>
          <a:xfrm>
            <a:off x="2099100" y="378340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s" sz="1200">
                <a:solidFill>
                  <a:schemeClr val="accent5"/>
                </a:solidFill>
                <a:latin typeface="Kumbh Sans"/>
                <a:ea typeface="Kumbh Sans"/>
                <a:cs typeface="Kumbh Sans"/>
                <a:sym typeface="Kumbh Sans"/>
              </a:rPr>
              <a:t>CREDITS: This presentation template was created by </a:t>
            </a:r>
            <a:r>
              <a:rPr lang="es" sz="1200" u="sng">
                <a:solidFill>
                  <a:schemeClr val="accent5"/>
                </a:solidFill>
                <a:latin typeface="Kumbh Sans"/>
                <a:ea typeface="Kumbh Sans"/>
                <a:cs typeface="Kumbh Sans"/>
                <a:sym typeface="Kumbh Sans"/>
                <a:hlinkClick r:id="rId2">
                  <a:extLst>
                    <a:ext uri="{A12FA001-AC4F-418D-AE19-62706E023703}">
                      <ahyp:hlinkClr xmlns:ahyp="http://schemas.microsoft.com/office/drawing/2018/hyperlinkcolor" val="tx"/>
                    </a:ext>
                  </a:extLst>
                </a:hlinkClick>
              </a:rPr>
              <a:t>Slidesgo</a:t>
            </a:r>
            <a:r>
              <a:rPr lang="es" sz="1200">
                <a:solidFill>
                  <a:schemeClr val="accent5"/>
                </a:solidFill>
                <a:latin typeface="Kumbh Sans"/>
                <a:ea typeface="Kumbh Sans"/>
                <a:cs typeface="Kumbh Sans"/>
                <a:sym typeface="Kumbh Sans"/>
              </a:rPr>
              <a:t>, and includes icons by </a:t>
            </a:r>
            <a:r>
              <a:rPr lang="es" sz="1200" u="sng">
                <a:solidFill>
                  <a:schemeClr val="accent5"/>
                </a:solidFill>
                <a:latin typeface="Kumbh Sans"/>
                <a:ea typeface="Kumbh Sans"/>
                <a:cs typeface="Kumbh Sans"/>
                <a:sym typeface="Kumbh Sans"/>
                <a:hlinkClick r:id="rId3">
                  <a:extLst>
                    <a:ext uri="{A12FA001-AC4F-418D-AE19-62706E023703}">
                      <ahyp:hlinkClr xmlns:ahyp="http://schemas.microsoft.com/office/drawing/2018/hyperlinkcolor" val="tx"/>
                    </a:ext>
                  </a:extLst>
                </a:hlinkClick>
              </a:rPr>
              <a:t>Flaticon</a:t>
            </a:r>
            <a:r>
              <a:rPr lang="es" sz="1200">
                <a:solidFill>
                  <a:schemeClr val="accent5"/>
                </a:solidFill>
                <a:latin typeface="Kumbh Sans"/>
                <a:ea typeface="Kumbh Sans"/>
                <a:cs typeface="Kumbh Sans"/>
                <a:sym typeface="Kumbh Sans"/>
              </a:rPr>
              <a:t>, and infographics &amp; images by </a:t>
            </a:r>
            <a:r>
              <a:rPr lang="es" sz="1200" u="sng">
                <a:solidFill>
                  <a:schemeClr val="accent5"/>
                </a:solidFill>
                <a:latin typeface="Kumbh Sans"/>
                <a:ea typeface="Kumbh Sans"/>
                <a:cs typeface="Kumbh Sans"/>
                <a:sym typeface="Kumbh Sans"/>
                <a:hlinkClick r:id="rId4">
                  <a:extLst>
                    <a:ext uri="{A12FA001-AC4F-418D-AE19-62706E023703}">
                      <ahyp:hlinkClr xmlns:ahyp="http://schemas.microsoft.com/office/drawing/2018/hyperlinkcolor" val="tx"/>
                    </a:ext>
                  </a:extLst>
                </a:hlinkClick>
              </a:rPr>
              <a:t>Freepik</a:t>
            </a:r>
            <a:r>
              <a:rPr lang="es" sz="1200" u="sng">
                <a:solidFill>
                  <a:schemeClr val="accent5"/>
                </a:solidFill>
                <a:latin typeface="Kumbh Sans"/>
                <a:ea typeface="Kumbh Sans"/>
                <a:cs typeface="Kumbh Sans"/>
                <a:sym typeface="Kumbh Sans"/>
              </a:rPr>
              <a:t> </a:t>
            </a:r>
            <a:endParaRPr sz="1200" u="sng">
              <a:solidFill>
                <a:schemeClr val="accent5"/>
              </a:solidFill>
              <a:latin typeface="Kumbh Sans"/>
              <a:ea typeface="Kumbh Sans"/>
              <a:cs typeface="Kumbh Sans"/>
              <a:sym typeface="Kumbh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accent3"/>
            </a:gs>
            <a:gs pos="100000">
              <a:schemeClr val="accent2"/>
            </a:gs>
          </a:gsLst>
          <a:lin ang="10801400" scaled="0"/>
        </a:gradFill>
        <a:effectLst/>
      </p:bgPr>
    </p:bg>
    <p:spTree>
      <p:nvGrpSpPr>
        <p:cNvPr id="1" name="Shape 195"/>
        <p:cNvGrpSpPr/>
        <p:nvPr/>
      </p:nvGrpSpPr>
      <p:grpSpPr>
        <a:xfrm>
          <a:off x="0" y="0"/>
          <a:ext cx="0" cy="0"/>
          <a:chOff x="0" y="0"/>
          <a:chExt cx="0" cy="0"/>
        </a:xfrm>
      </p:grpSpPr>
      <p:sp>
        <p:nvSpPr>
          <p:cNvPr id="196" name="Google Shape;196;p34"/>
          <p:cNvSpPr/>
          <p:nvPr/>
        </p:nvSpPr>
        <p:spPr>
          <a:xfrm>
            <a:off x="50" y="-100"/>
            <a:ext cx="9143784" cy="5143367"/>
          </a:xfrm>
          <a:custGeom>
            <a:avLst/>
            <a:gdLst/>
            <a:ahLst/>
            <a:cxnLst/>
            <a:rect l="l" t="t" r="r" b="b"/>
            <a:pathLst>
              <a:path w="273766" h="154143" extrusionOk="0">
                <a:moveTo>
                  <a:pt x="236151" y="109704"/>
                </a:moveTo>
                <a:cubicBezTo>
                  <a:pt x="227645" y="97080"/>
                  <a:pt x="200836" y="92053"/>
                  <a:pt x="185507" y="105799"/>
                </a:cubicBezTo>
                <a:cubicBezTo>
                  <a:pt x="170436" y="119321"/>
                  <a:pt x="155276" y="115562"/>
                  <a:pt x="148352" y="102882"/>
                </a:cubicBezTo>
                <a:cubicBezTo>
                  <a:pt x="141417" y="90201"/>
                  <a:pt x="155859" y="82559"/>
                  <a:pt x="148924" y="74592"/>
                </a:cubicBezTo>
                <a:cubicBezTo>
                  <a:pt x="142000" y="66624"/>
                  <a:pt x="140070" y="58488"/>
                  <a:pt x="141035" y="45325"/>
                </a:cubicBezTo>
                <a:cubicBezTo>
                  <a:pt x="142360" y="27214"/>
                  <a:pt x="121970" y="31500"/>
                  <a:pt x="117739" y="17597"/>
                </a:cubicBezTo>
                <a:cubicBezTo>
                  <a:pt x="115349" y="9753"/>
                  <a:pt x="121880" y="1"/>
                  <a:pt x="121880" y="1"/>
                </a:cubicBezTo>
                <a:lnTo>
                  <a:pt x="1" y="1"/>
                </a:lnTo>
                <a:lnTo>
                  <a:pt x="1" y="77296"/>
                </a:lnTo>
                <a:cubicBezTo>
                  <a:pt x="2772" y="76342"/>
                  <a:pt x="7239" y="75703"/>
                  <a:pt x="12030" y="78665"/>
                </a:cubicBezTo>
                <a:cubicBezTo>
                  <a:pt x="19919" y="83547"/>
                  <a:pt x="28571" y="85005"/>
                  <a:pt x="41678" y="83300"/>
                </a:cubicBezTo>
                <a:cubicBezTo>
                  <a:pt x="61125" y="80775"/>
                  <a:pt x="62708" y="94207"/>
                  <a:pt x="61316" y="107370"/>
                </a:cubicBezTo>
                <a:cubicBezTo>
                  <a:pt x="58432" y="134819"/>
                  <a:pt x="87721" y="138903"/>
                  <a:pt x="87800" y="154142"/>
                </a:cubicBezTo>
                <a:lnTo>
                  <a:pt x="273766" y="154109"/>
                </a:lnTo>
                <a:lnTo>
                  <a:pt x="273766" y="118816"/>
                </a:lnTo>
                <a:cubicBezTo>
                  <a:pt x="273766" y="118816"/>
                  <a:pt x="244567" y="122205"/>
                  <a:pt x="236151" y="109704"/>
                </a:cubicBezTo>
                <a:close/>
              </a:path>
            </a:pathLst>
          </a:custGeom>
          <a:solidFill>
            <a:schemeClr val="accent2"/>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2"/>
            </a:gs>
            <a:gs pos="100000">
              <a:schemeClr val="accent1"/>
            </a:gs>
          </a:gsLst>
          <a:lin ang="10800025" scaled="0"/>
        </a:gradFill>
        <a:effectLst/>
      </p:bgPr>
    </p:bg>
    <p:spTree>
      <p:nvGrpSpPr>
        <p:cNvPr id="1" name="Shape 197"/>
        <p:cNvGrpSpPr/>
        <p:nvPr/>
      </p:nvGrpSpPr>
      <p:grpSpPr>
        <a:xfrm>
          <a:off x="0" y="0"/>
          <a:ext cx="0" cy="0"/>
          <a:chOff x="0" y="0"/>
          <a:chExt cx="0" cy="0"/>
        </a:xfrm>
      </p:grpSpPr>
      <p:sp>
        <p:nvSpPr>
          <p:cNvPr id="198" name="Google Shape;198;p35"/>
          <p:cNvSpPr/>
          <p:nvPr/>
        </p:nvSpPr>
        <p:spPr>
          <a:xfrm>
            <a:off x="-44425" y="0"/>
            <a:ext cx="9236306" cy="5201125"/>
          </a:xfrm>
          <a:custGeom>
            <a:avLst/>
            <a:gdLst/>
            <a:ahLst/>
            <a:cxnLst/>
            <a:rect l="l" t="t" r="r" b="b"/>
            <a:pathLst>
              <a:path w="111050" h="73088" extrusionOk="0">
                <a:moveTo>
                  <a:pt x="85658" y="49300"/>
                </a:moveTo>
                <a:cubicBezTo>
                  <a:pt x="83460" y="49203"/>
                  <a:pt x="80281" y="49662"/>
                  <a:pt x="77957" y="50111"/>
                </a:cubicBezTo>
                <a:cubicBezTo>
                  <a:pt x="76532" y="50382"/>
                  <a:pt x="75141" y="50739"/>
                  <a:pt x="73798" y="51280"/>
                </a:cubicBezTo>
                <a:cubicBezTo>
                  <a:pt x="72479" y="51821"/>
                  <a:pt x="71213" y="52488"/>
                  <a:pt x="70015" y="53266"/>
                </a:cubicBezTo>
                <a:cubicBezTo>
                  <a:pt x="67580" y="54836"/>
                  <a:pt x="65421" y="56754"/>
                  <a:pt x="63204" y="58580"/>
                </a:cubicBezTo>
                <a:cubicBezTo>
                  <a:pt x="58880" y="62145"/>
                  <a:pt x="53392" y="65783"/>
                  <a:pt x="47363" y="64247"/>
                </a:cubicBezTo>
                <a:cubicBezTo>
                  <a:pt x="44774" y="63580"/>
                  <a:pt x="42817" y="62005"/>
                  <a:pt x="41054" y="60145"/>
                </a:cubicBezTo>
                <a:cubicBezTo>
                  <a:pt x="39353" y="58353"/>
                  <a:pt x="37764" y="56367"/>
                  <a:pt x="35532" y="55131"/>
                </a:cubicBezTo>
                <a:cubicBezTo>
                  <a:pt x="32600" y="53503"/>
                  <a:pt x="29271" y="53155"/>
                  <a:pt x="25943" y="53213"/>
                </a:cubicBezTo>
                <a:cubicBezTo>
                  <a:pt x="22875" y="53261"/>
                  <a:pt x="19604" y="53619"/>
                  <a:pt x="16619" y="52773"/>
                </a:cubicBezTo>
                <a:cubicBezTo>
                  <a:pt x="15735" y="52527"/>
                  <a:pt x="14860" y="52121"/>
                  <a:pt x="14310" y="51392"/>
                </a:cubicBezTo>
                <a:cubicBezTo>
                  <a:pt x="13846" y="50778"/>
                  <a:pt x="13687" y="50024"/>
                  <a:pt x="13590" y="49290"/>
                </a:cubicBezTo>
                <a:cubicBezTo>
                  <a:pt x="13334" y="47358"/>
                  <a:pt x="13199" y="45416"/>
                  <a:pt x="11517" y="44063"/>
                </a:cubicBezTo>
                <a:cubicBezTo>
                  <a:pt x="10860" y="43536"/>
                  <a:pt x="10092" y="43174"/>
                  <a:pt x="9344" y="42788"/>
                </a:cubicBezTo>
                <a:cubicBezTo>
                  <a:pt x="8759" y="42483"/>
                  <a:pt x="8160" y="42145"/>
                  <a:pt x="7773" y="41614"/>
                </a:cubicBezTo>
                <a:cubicBezTo>
                  <a:pt x="7324" y="40995"/>
                  <a:pt x="7295" y="40222"/>
                  <a:pt x="7416" y="39503"/>
                </a:cubicBezTo>
                <a:cubicBezTo>
                  <a:pt x="7590" y="38478"/>
                  <a:pt x="7996" y="37507"/>
                  <a:pt x="8600" y="36657"/>
                </a:cubicBezTo>
                <a:cubicBezTo>
                  <a:pt x="9894" y="34826"/>
                  <a:pt x="11667" y="33358"/>
                  <a:pt x="13102" y="31638"/>
                </a:cubicBezTo>
                <a:cubicBezTo>
                  <a:pt x="14455" y="30010"/>
                  <a:pt x="15730" y="27754"/>
                  <a:pt x="14363" y="25768"/>
                </a:cubicBezTo>
                <a:cubicBezTo>
                  <a:pt x="13730" y="24855"/>
                  <a:pt x="12687" y="24309"/>
                  <a:pt x="11730" y="23759"/>
                </a:cubicBezTo>
                <a:cubicBezTo>
                  <a:pt x="10725" y="23184"/>
                  <a:pt x="9793" y="22565"/>
                  <a:pt x="9112" y="21647"/>
                </a:cubicBezTo>
                <a:cubicBezTo>
                  <a:pt x="8377" y="20652"/>
                  <a:pt x="8155" y="19507"/>
                  <a:pt x="8435" y="18324"/>
                </a:cubicBezTo>
                <a:cubicBezTo>
                  <a:pt x="8740" y="17048"/>
                  <a:pt x="9435" y="15870"/>
                  <a:pt x="9947" y="14662"/>
                </a:cubicBezTo>
                <a:cubicBezTo>
                  <a:pt x="11914" y="9981"/>
                  <a:pt x="13464" y="4116"/>
                  <a:pt x="9445" y="0"/>
                </a:cubicBezTo>
                <a:lnTo>
                  <a:pt x="0" y="0"/>
                </a:lnTo>
                <a:lnTo>
                  <a:pt x="0" y="73087"/>
                </a:lnTo>
                <a:lnTo>
                  <a:pt x="111049" y="73087"/>
                </a:lnTo>
                <a:lnTo>
                  <a:pt x="110590" y="50493"/>
                </a:lnTo>
                <a:cubicBezTo>
                  <a:pt x="109866" y="50198"/>
                  <a:pt x="86460" y="49334"/>
                  <a:pt x="85658" y="49300"/>
                </a:cubicBezTo>
                <a:close/>
              </a:path>
            </a:pathLst>
          </a:custGeom>
          <a:solidFill>
            <a:srgbClr val="191919">
              <a:alpha val="53950"/>
            </a:srgbClr>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p:nvPr/>
        </p:nvSpPr>
        <p:spPr>
          <a:xfrm>
            <a:off x="6143750" y="2305375"/>
            <a:ext cx="3045900" cy="2838300"/>
          </a:xfrm>
          <a:prstGeom prst="rect">
            <a:avLst/>
          </a:pr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p:nvPr/>
        </p:nvSpPr>
        <p:spPr>
          <a:xfrm flipH="1">
            <a:off x="-49165" y="-19975"/>
            <a:ext cx="9242340" cy="5183444"/>
          </a:xfrm>
          <a:custGeom>
            <a:avLst/>
            <a:gdLst/>
            <a:ahLst/>
            <a:cxnLst/>
            <a:rect l="l" t="t" r="r" b="b"/>
            <a:pathLst>
              <a:path w="273766" h="154143" extrusionOk="0">
                <a:moveTo>
                  <a:pt x="236151" y="109704"/>
                </a:moveTo>
                <a:cubicBezTo>
                  <a:pt x="227645" y="97080"/>
                  <a:pt x="200836" y="92053"/>
                  <a:pt x="185507" y="105799"/>
                </a:cubicBezTo>
                <a:cubicBezTo>
                  <a:pt x="170436" y="119321"/>
                  <a:pt x="155276" y="115562"/>
                  <a:pt x="148352" y="102882"/>
                </a:cubicBezTo>
                <a:cubicBezTo>
                  <a:pt x="141417" y="90201"/>
                  <a:pt x="155859" y="82559"/>
                  <a:pt x="148924" y="74592"/>
                </a:cubicBezTo>
                <a:cubicBezTo>
                  <a:pt x="142000" y="66624"/>
                  <a:pt x="140070" y="58488"/>
                  <a:pt x="141035" y="45325"/>
                </a:cubicBezTo>
                <a:cubicBezTo>
                  <a:pt x="142360" y="27214"/>
                  <a:pt x="121970" y="31500"/>
                  <a:pt x="117739" y="17597"/>
                </a:cubicBezTo>
                <a:cubicBezTo>
                  <a:pt x="115349" y="9753"/>
                  <a:pt x="121880" y="1"/>
                  <a:pt x="121880" y="1"/>
                </a:cubicBezTo>
                <a:lnTo>
                  <a:pt x="1" y="1"/>
                </a:lnTo>
                <a:lnTo>
                  <a:pt x="1" y="77296"/>
                </a:lnTo>
                <a:cubicBezTo>
                  <a:pt x="2772" y="76342"/>
                  <a:pt x="7239" y="75703"/>
                  <a:pt x="12030" y="78665"/>
                </a:cubicBezTo>
                <a:cubicBezTo>
                  <a:pt x="19919" y="83547"/>
                  <a:pt x="28571" y="85005"/>
                  <a:pt x="41678" y="83300"/>
                </a:cubicBezTo>
                <a:cubicBezTo>
                  <a:pt x="61125" y="80775"/>
                  <a:pt x="62708" y="94207"/>
                  <a:pt x="61316" y="107370"/>
                </a:cubicBezTo>
                <a:cubicBezTo>
                  <a:pt x="58432" y="134819"/>
                  <a:pt x="87721" y="138903"/>
                  <a:pt x="87800" y="154142"/>
                </a:cubicBezTo>
                <a:lnTo>
                  <a:pt x="273766" y="154109"/>
                </a:lnTo>
                <a:lnTo>
                  <a:pt x="273766" y="118816"/>
                </a:lnTo>
                <a:cubicBezTo>
                  <a:pt x="273766" y="118816"/>
                  <a:pt x="244567" y="122205"/>
                  <a:pt x="236151" y="109704"/>
                </a:cubicBezTo>
                <a:close/>
              </a:path>
            </a:pathLst>
          </a:custGeom>
          <a:gradFill>
            <a:gsLst>
              <a:gs pos="0">
                <a:schemeClr val="accent1"/>
              </a:gs>
              <a:gs pos="100000">
                <a:schemeClr val="lt1"/>
              </a:gs>
            </a:gsLst>
            <a:lin ang="2698631"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35" name="Google Shape;35;p7"/>
          <p:cNvSpPr/>
          <p:nvPr/>
        </p:nvSpPr>
        <p:spPr>
          <a:xfrm>
            <a:off x="7364825" y="644275"/>
            <a:ext cx="870000" cy="870000"/>
          </a:xfrm>
          <a:prstGeom prst="ellipse">
            <a:avLst/>
          </a:prstGeom>
          <a:solidFill>
            <a:schemeClr val="lt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720000" y="445025"/>
            <a:ext cx="77109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2663100" y="1720225"/>
            <a:ext cx="4823700" cy="199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55275" y="-325375"/>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solidFill>
            <a:schemeClr val="accent2"/>
          </a:soli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rot="10800000">
            <a:off x="-55275" y="3674425"/>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solidFill>
            <a:schemeClr val="accent3"/>
          </a:soli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55275" y="-630175"/>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p:nvPr/>
        </p:nvSpPr>
        <p:spPr>
          <a:xfrm rot="10800000">
            <a:off x="-55275" y="3969700"/>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1395450" y="1066225"/>
            <a:ext cx="6353100" cy="14106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sz="81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395450" y="2544838"/>
            <a:ext cx="6353100" cy="130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rot="10800000" flipH="1">
            <a:off x="-11" y="3915207"/>
            <a:ext cx="9164306" cy="12282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title"/>
          </p:nvPr>
        </p:nvSpPr>
        <p:spPr>
          <a:xfrm>
            <a:off x="4572000" y="3654700"/>
            <a:ext cx="3858900" cy="949200"/>
          </a:xfrm>
          <a:prstGeom prst="rect">
            <a:avLst/>
          </a:prstGeom>
          <a:gradFill>
            <a:gsLst>
              <a:gs pos="0">
                <a:schemeClr val="accent1"/>
              </a:gs>
              <a:gs pos="100000">
                <a:schemeClr val="lt1"/>
              </a:gs>
            </a:gsLst>
            <a:lin ang="0" scaled="0"/>
          </a:gradFill>
          <a:effectLst>
            <a:outerShdw blurRad="57150" dist="19050" dir="5400000" algn="bl" rotWithShape="0">
              <a:schemeClr val="accent4">
                <a:alpha val="89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sz="2800">
                <a:solidFill>
                  <a:schemeClr val="accent5"/>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
        <p:cNvGrpSpPr/>
        <p:nvPr/>
      </p:nvGrpSpPr>
      <p:grpSpPr>
        <a:xfrm>
          <a:off x="0" y="0"/>
          <a:ext cx="0" cy="0"/>
          <a:chOff x="0" y="0"/>
          <a:chExt cx="0" cy="0"/>
        </a:xfrm>
      </p:grpSpPr>
      <p:sp>
        <p:nvSpPr>
          <p:cNvPr id="56" name="Google Shape;56;p13"/>
          <p:cNvSpPr/>
          <p:nvPr/>
        </p:nvSpPr>
        <p:spPr>
          <a:xfrm>
            <a:off x="-46000" y="0"/>
            <a:ext cx="4132239" cy="5143727"/>
          </a:xfrm>
          <a:custGeom>
            <a:avLst/>
            <a:gdLst/>
            <a:ahLst/>
            <a:cxnLst/>
            <a:rect l="l" t="t" r="r" b="b"/>
            <a:pathLst>
              <a:path w="276173" h="184132" extrusionOk="0">
                <a:moveTo>
                  <a:pt x="0" y="1"/>
                </a:moveTo>
                <a:lnTo>
                  <a:pt x="0" y="184132"/>
                </a:lnTo>
                <a:lnTo>
                  <a:pt x="276172" y="184132"/>
                </a:lnTo>
                <a:lnTo>
                  <a:pt x="276172" y="96046"/>
                </a:lnTo>
                <a:cubicBezTo>
                  <a:pt x="275607" y="96058"/>
                  <a:pt x="275038" y="96064"/>
                  <a:pt x="274467" y="96064"/>
                </a:cubicBezTo>
                <a:cubicBezTo>
                  <a:pt x="273897" y="96064"/>
                  <a:pt x="273325" y="96058"/>
                  <a:pt x="272753" y="96046"/>
                </a:cubicBezTo>
                <a:cubicBezTo>
                  <a:pt x="266583" y="95851"/>
                  <a:pt x="260473" y="94853"/>
                  <a:pt x="254571" y="93052"/>
                </a:cubicBezTo>
                <a:cubicBezTo>
                  <a:pt x="251127" y="91993"/>
                  <a:pt x="247829" y="90594"/>
                  <a:pt x="244506" y="89194"/>
                </a:cubicBezTo>
                <a:cubicBezTo>
                  <a:pt x="240941" y="87697"/>
                  <a:pt x="237265" y="86213"/>
                  <a:pt x="233395" y="85787"/>
                </a:cubicBezTo>
                <a:cubicBezTo>
                  <a:pt x="232694" y="85707"/>
                  <a:pt x="231997" y="85669"/>
                  <a:pt x="231306" y="85669"/>
                </a:cubicBezTo>
                <a:cubicBezTo>
                  <a:pt x="223513" y="85669"/>
                  <a:pt x="216440" y="90512"/>
                  <a:pt x="210917" y="95632"/>
                </a:cubicBezTo>
                <a:cubicBezTo>
                  <a:pt x="205076" y="101072"/>
                  <a:pt x="200086" y="107449"/>
                  <a:pt x="193746" y="112329"/>
                </a:cubicBezTo>
                <a:cubicBezTo>
                  <a:pt x="190849" y="114556"/>
                  <a:pt x="187636" y="116443"/>
                  <a:pt x="184095" y="117404"/>
                </a:cubicBezTo>
                <a:cubicBezTo>
                  <a:pt x="182266" y="117904"/>
                  <a:pt x="180392" y="118137"/>
                  <a:pt x="178516" y="118137"/>
                </a:cubicBezTo>
                <a:cubicBezTo>
                  <a:pt x="176510" y="118137"/>
                  <a:pt x="174502" y="117870"/>
                  <a:pt x="172545" y="117380"/>
                </a:cubicBezTo>
                <a:cubicBezTo>
                  <a:pt x="161264" y="114532"/>
                  <a:pt x="151723" y="106183"/>
                  <a:pt x="147658" y="95279"/>
                </a:cubicBezTo>
                <a:cubicBezTo>
                  <a:pt x="145565" y="89669"/>
                  <a:pt x="144774" y="83255"/>
                  <a:pt x="145906" y="77365"/>
                </a:cubicBezTo>
                <a:cubicBezTo>
                  <a:pt x="147123" y="71061"/>
                  <a:pt x="150165" y="65268"/>
                  <a:pt x="152295" y="59256"/>
                </a:cubicBezTo>
                <a:cubicBezTo>
                  <a:pt x="154351" y="53463"/>
                  <a:pt x="155800" y="46867"/>
                  <a:pt x="152733" y="41147"/>
                </a:cubicBezTo>
                <a:cubicBezTo>
                  <a:pt x="150031" y="36097"/>
                  <a:pt x="145029" y="32799"/>
                  <a:pt x="140672" y="29318"/>
                </a:cubicBezTo>
                <a:cubicBezTo>
                  <a:pt x="136024" y="25606"/>
                  <a:pt x="132141" y="21335"/>
                  <a:pt x="130255" y="15554"/>
                </a:cubicBezTo>
                <a:cubicBezTo>
                  <a:pt x="128612" y="10540"/>
                  <a:pt x="128673" y="5197"/>
                  <a:pt x="129513" y="1"/>
                </a:cubicBezTo>
                <a:close/>
              </a:path>
            </a:pathLst>
          </a:custGeom>
          <a:gradFill>
            <a:gsLst>
              <a:gs pos="0">
                <a:schemeClr val="accent1"/>
              </a:gs>
              <a:gs pos="100000">
                <a:schemeClr val="lt1"/>
              </a:gs>
            </a:gsLst>
            <a:lin ang="10800025" scaled="0"/>
          </a:gradFill>
          <a:ln w="9525" cap="flat" cmpd="sng">
            <a:solidFill>
              <a:srgbClr val="000000"/>
            </a:solidFill>
            <a:prstDash val="solid"/>
            <a:round/>
            <a:headEnd type="none" w="sm" len="sm"/>
            <a:tailEnd type="none" w="sm" len="sm"/>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228550" y="-51375"/>
            <a:ext cx="9418792" cy="5194949"/>
          </a:xfrm>
          <a:custGeom>
            <a:avLst/>
            <a:gdLst/>
            <a:ahLst/>
            <a:cxnLst/>
            <a:rect l="l" t="t" r="r" b="b"/>
            <a:pathLst>
              <a:path w="273822" h="154210" extrusionOk="0">
                <a:moveTo>
                  <a:pt x="206166" y="109379"/>
                </a:moveTo>
                <a:cubicBezTo>
                  <a:pt x="190759" y="107438"/>
                  <a:pt x="176518" y="125482"/>
                  <a:pt x="158990" y="126133"/>
                </a:cubicBezTo>
                <a:cubicBezTo>
                  <a:pt x="141473" y="126773"/>
                  <a:pt x="118177" y="107752"/>
                  <a:pt x="131082" y="89876"/>
                </a:cubicBezTo>
                <a:cubicBezTo>
                  <a:pt x="143987" y="71988"/>
                  <a:pt x="141675" y="52317"/>
                  <a:pt x="124921" y="41095"/>
                </a:cubicBezTo>
                <a:cubicBezTo>
                  <a:pt x="111354" y="32016"/>
                  <a:pt x="98348" y="21098"/>
                  <a:pt x="107011" y="1"/>
                </a:cubicBezTo>
                <a:lnTo>
                  <a:pt x="57" y="1"/>
                </a:lnTo>
                <a:cubicBezTo>
                  <a:pt x="57" y="1"/>
                  <a:pt x="23" y="37178"/>
                  <a:pt x="1" y="75018"/>
                </a:cubicBezTo>
                <a:lnTo>
                  <a:pt x="57" y="74356"/>
                </a:lnTo>
                <a:cubicBezTo>
                  <a:pt x="6217" y="74356"/>
                  <a:pt x="10740" y="60295"/>
                  <a:pt x="27202" y="62977"/>
                </a:cubicBezTo>
                <a:cubicBezTo>
                  <a:pt x="43664" y="65659"/>
                  <a:pt x="41263" y="76230"/>
                  <a:pt x="59745" y="80865"/>
                </a:cubicBezTo>
                <a:cubicBezTo>
                  <a:pt x="78227" y="85499"/>
                  <a:pt x="84006" y="92255"/>
                  <a:pt x="76499" y="100951"/>
                </a:cubicBezTo>
                <a:cubicBezTo>
                  <a:pt x="68981" y="109659"/>
                  <a:pt x="66007" y="117627"/>
                  <a:pt x="73032" y="124382"/>
                </a:cubicBezTo>
                <a:cubicBezTo>
                  <a:pt x="80056" y="131138"/>
                  <a:pt x="90358" y="128770"/>
                  <a:pt x="96328" y="136659"/>
                </a:cubicBezTo>
                <a:cubicBezTo>
                  <a:pt x="102231" y="144458"/>
                  <a:pt x="102017" y="153985"/>
                  <a:pt x="102006" y="154210"/>
                </a:cubicBezTo>
                <a:cubicBezTo>
                  <a:pt x="179840" y="154187"/>
                  <a:pt x="273822" y="154131"/>
                  <a:pt x="273822" y="154131"/>
                </a:cubicBezTo>
                <a:lnTo>
                  <a:pt x="273822" y="144346"/>
                </a:lnTo>
                <a:cubicBezTo>
                  <a:pt x="229990" y="144503"/>
                  <a:pt x="238316" y="113441"/>
                  <a:pt x="206166" y="109379"/>
                </a:cubicBezTo>
                <a:close/>
              </a:path>
            </a:pathLst>
          </a:custGeom>
          <a:gradFill>
            <a:gsLst>
              <a:gs pos="0">
                <a:schemeClr val="accent1"/>
              </a:gs>
              <a:gs pos="100000">
                <a:schemeClr val="lt1"/>
              </a:gs>
            </a:gsLst>
            <a:lin ang="2698631"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13"/>
          <p:cNvSpPr txBox="1">
            <a:spLocks noGrp="1"/>
          </p:cNvSpPr>
          <p:nvPr>
            <p:ph type="subTitle" idx="1"/>
          </p:nvPr>
        </p:nvSpPr>
        <p:spPr>
          <a:xfrm>
            <a:off x="3013619" y="1655286"/>
            <a:ext cx="4296600" cy="486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 name="Google Shape;60;p13"/>
          <p:cNvSpPr txBox="1">
            <a:spLocks noGrp="1"/>
          </p:cNvSpPr>
          <p:nvPr>
            <p:ph type="subTitle" idx="2"/>
          </p:nvPr>
        </p:nvSpPr>
        <p:spPr>
          <a:xfrm>
            <a:off x="3013619" y="2481857"/>
            <a:ext cx="4296600" cy="48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 name="Google Shape;61;p13"/>
          <p:cNvSpPr txBox="1">
            <a:spLocks noGrp="1"/>
          </p:cNvSpPr>
          <p:nvPr>
            <p:ph type="subTitle" idx="3"/>
          </p:nvPr>
        </p:nvSpPr>
        <p:spPr>
          <a:xfrm>
            <a:off x="3013619" y="4135000"/>
            <a:ext cx="4296600" cy="48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subTitle" idx="4"/>
          </p:nvPr>
        </p:nvSpPr>
        <p:spPr>
          <a:xfrm>
            <a:off x="3013619" y="3308429"/>
            <a:ext cx="4296600" cy="48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3"/>
          <p:cNvSpPr txBox="1">
            <a:spLocks noGrp="1"/>
          </p:cNvSpPr>
          <p:nvPr>
            <p:ph type="title" idx="5" hasCustomPrompt="1"/>
          </p:nvPr>
        </p:nvSpPr>
        <p:spPr>
          <a:xfrm>
            <a:off x="1833794" y="1287138"/>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6" hasCustomPrompt="1"/>
          </p:nvPr>
        </p:nvSpPr>
        <p:spPr>
          <a:xfrm>
            <a:off x="1833781" y="3741700"/>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7" hasCustomPrompt="1"/>
          </p:nvPr>
        </p:nvSpPr>
        <p:spPr>
          <a:xfrm>
            <a:off x="1833796" y="2105325"/>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8" hasCustomPrompt="1"/>
          </p:nvPr>
        </p:nvSpPr>
        <p:spPr>
          <a:xfrm>
            <a:off x="1833796" y="2923512"/>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9"/>
          </p:nvPr>
        </p:nvSpPr>
        <p:spPr>
          <a:xfrm>
            <a:off x="3013619" y="1395175"/>
            <a:ext cx="4296600" cy="396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13"/>
          <p:cNvSpPr txBox="1">
            <a:spLocks noGrp="1"/>
          </p:cNvSpPr>
          <p:nvPr>
            <p:ph type="subTitle" idx="13"/>
          </p:nvPr>
        </p:nvSpPr>
        <p:spPr>
          <a:xfrm>
            <a:off x="3013619" y="2221746"/>
            <a:ext cx="4296600" cy="3945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 name="Google Shape;69;p13"/>
          <p:cNvSpPr txBox="1">
            <a:spLocks noGrp="1"/>
          </p:cNvSpPr>
          <p:nvPr>
            <p:ph type="subTitle" idx="14"/>
          </p:nvPr>
        </p:nvSpPr>
        <p:spPr>
          <a:xfrm>
            <a:off x="3013619" y="3048318"/>
            <a:ext cx="4296600" cy="3945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15"/>
          </p:nvPr>
        </p:nvSpPr>
        <p:spPr>
          <a:xfrm>
            <a:off x="3013619" y="3874889"/>
            <a:ext cx="4296600" cy="3945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391900" y="3017500"/>
            <a:ext cx="4360200" cy="5319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3" name="Google Shape;73;p14"/>
          <p:cNvSpPr txBox="1">
            <a:spLocks noGrp="1"/>
          </p:cNvSpPr>
          <p:nvPr>
            <p:ph type="subTitle" idx="1"/>
          </p:nvPr>
        </p:nvSpPr>
        <p:spPr>
          <a:xfrm>
            <a:off x="1226400" y="1257075"/>
            <a:ext cx="66912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4"/>
        <p:cNvGrpSpPr/>
        <p:nvPr/>
      </p:nvGrpSpPr>
      <p:grpSpPr>
        <a:xfrm>
          <a:off x="0" y="0"/>
          <a:ext cx="0" cy="0"/>
          <a:chOff x="0" y="0"/>
          <a:chExt cx="0" cy="0"/>
        </a:xfrm>
      </p:grpSpPr>
      <p:sp>
        <p:nvSpPr>
          <p:cNvPr id="75" name="Google Shape;75;p15"/>
          <p:cNvSpPr/>
          <p:nvPr/>
        </p:nvSpPr>
        <p:spPr>
          <a:xfrm>
            <a:off x="0" y="0"/>
            <a:ext cx="9144088" cy="5143727"/>
          </a:xfrm>
          <a:custGeom>
            <a:avLst/>
            <a:gdLst/>
            <a:ahLst/>
            <a:cxnLst/>
            <a:rect l="l" t="t" r="r" b="b"/>
            <a:pathLst>
              <a:path w="276173" h="184132" extrusionOk="0">
                <a:moveTo>
                  <a:pt x="0" y="1"/>
                </a:moveTo>
                <a:lnTo>
                  <a:pt x="0" y="184132"/>
                </a:lnTo>
                <a:lnTo>
                  <a:pt x="276172" y="184132"/>
                </a:lnTo>
                <a:lnTo>
                  <a:pt x="276172" y="96046"/>
                </a:lnTo>
                <a:cubicBezTo>
                  <a:pt x="275607" y="96058"/>
                  <a:pt x="275038" y="96064"/>
                  <a:pt x="274467" y="96064"/>
                </a:cubicBezTo>
                <a:cubicBezTo>
                  <a:pt x="273897" y="96064"/>
                  <a:pt x="273325" y="96058"/>
                  <a:pt x="272753" y="96046"/>
                </a:cubicBezTo>
                <a:cubicBezTo>
                  <a:pt x="266583" y="95851"/>
                  <a:pt x="260473" y="94853"/>
                  <a:pt x="254571" y="93052"/>
                </a:cubicBezTo>
                <a:cubicBezTo>
                  <a:pt x="251127" y="91993"/>
                  <a:pt x="247829" y="90594"/>
                  <a:pt x="244506" y="89194"/>
                </a:cubicBezTo>
                <a:cubicBezTo>
                  <a:pt x="240941" y="87697"/>
                  <a:pt x="237265" y="86213"/>
                  <a:pt x="233395" y="85787"/>
                </a:cubicBezTo>
                <a:cubicBezTo>
                  <a:pt x="232694" y="85707"/>
                  <a:pt x="231997" y="85669"/>
                  <a:pt x="231306" y="85669"/>
                </a:cubicBezTo>
                <a:cubicBezTo>
                  <a:pt x="223513" y="85669"/>
                  <a:pt x="216440" y="90512"/>
                  <a:pt x="210917" y="95632"/>
                </a:cubicBezTo>
                <a:cubicBezTo>
                  <a:pt x="205076" y="101072"/>
                  <a:pt x="200086" y="107449"/>
                  <a:pt x="193746" y="112329"/>
                </a:cubicBezTo>
                <a:cubicBezTo>
                  <a:pt x="190849" y="114556"/>
                  <a:pt x="187636" y="116443"/>
                  <a:pt x="184095" y="117404"/>
                </a:cubicBezTo>
                <a:cubicBezTo>
                  <a:pt x="182266" y="117904"/>
                  <a:pt x="180392" y="118137"/>
                  <a:pt x="178516" y="118137"/>
                </a:cubicBezTo>
                <a:cubicBezTo>
                  <a:pt x="176510" y="118137"/>
                  <a:pt x="174502" y="117870"/>
                  <a:pt x="172545" y="117380"/>
                </a:cubicBezTo>
                <a:cubicBezTo>
                  <a:pt x="161264" y="114532"/>
                  <a:pt x="151723" y="106183"/>
                  <a:pt x="147658" y="95279"/>
                </a:cubicBezTo>
                <a:cubicBezTo>
                  <a:pt x="145565" y="89669"/>
                  <a:pt x="144774" y="83255"/>
                  <a:pt x="145906" y="77365"/>
                </a:cubicBezTo>
                <a:cubicBezTo>
                  <a:pt x="147123" y="71061"/>
                  <a:pt x="150165" y="65268"/>
                  <a:pt x="152295" y="59256"/>
                </a:cubicBezTo>
                <a:cubicBezTo>
                  <a:pt x="154351" y="53463"/>
                  <a:pt x="155800" y="46867"/>
                  <a:pt x="152733" y="41147"/>
                </a:cubicBezTo>
                <a:cubicBezTo>
                  <a:pt x="150031" y="36097"/>
                  <a:pt x="145029" y="32799"/>
                  <a:pt x="140672" y="29318"/>
                </a:cubicBezTo>
                <a:cubicBezTo>
                  <a:pt x="136024" y="25606"/>
                  <a:pt x="132141" y="21335"/>
                  <a:pt x="130255" y="15554"/>
                </a:cubicBezTo>
                <a:cubicBezTo>
                  <a:pt x="128612" y="10540"/>
                  <a:pt x="128673" y="5197"/>
                  <a:pt x="129513" y="1"/>
                </a:cubicBezTo>
                <a:close/>
              </a:path>
            </a:pathLst>
          </a:custGeom>
          <a:gradFill>
            <a:gsLst>
              <a:gs pos="0">
                <a:schemeClr val="accent1"/>
              </a:gs>
              <a:gs pos="100000">
                <a:schemeClr val="l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275" y="0"/>
            <a:ext cx="9256584" cy="1832792"/>
          </a:xfrm>
          <a:custGeom>
            <a:avLst/>
            <a:gdLst/>
            <a:ahLst/>
            <a:cxnLst/>
            <a:rect l="l" t="t" r="r" b="b"/>
            <a:pathLst>
              <a:path w="79379" h="15910" extrusionOk="0">
                <a:moveTo>
                  <a:pt x="79378" y="1"/>
                </a:moveTo>
                <a:lnTo>
                  <a:pt x="1" y="1"/>
                </a:lnTo>
                <a:lnTo>
                  <a:pt x="1" y="14803"/>
                </a:lnTo>
                <a:cubicBezTo>
                  <a:pt x="3996" y="15441"/>
                  <a:pt x="8078" y="14296"/>
                  <a:pt x="11078" y="11817"/>
                </a:cubicBezTo>
                <a:cubicBezTo>
                  <a:pt x="13426" y="9875"/>
                  <a:pt x="17885" y="2585"/>
                  <a:pt x="27305" y="3518"/>
                </a:cubicBezTo>
                <a:cubicBezTo>
                  <a:pt x="30895" y="3870"/>
                  <a:pt x="34035" y="6986"/>
                  <a:pt x="36624" y="9242"/>
                </a:cubicBezTo>
                <a:cubicBezTo>
                  <a:pt x="38083" y="10518"/>
                  <a:pt x="39774" y="11556"/>
                  <a:pt x="41779" y="11687"/>
                </a:cubicBezTo>
                <a:cubicBezTo>
                  <a:pt x="45784" y="11943"/>
                  <a:pt x="49426" y="9334"/>
                  <a:pt x="53359" y="8866"/>
                </a:cubicBezTo>
                <a:cubicBezTo>
                  <a:pt x="56764" y="8460"/>
                  <a:pt x="60508" y="9286"/>
                  <a:pt x="62450" y="12262"/>
                </a:cubicBezTo>
                <a:lnTo>
                  <a:pt x="62475" y="12296"/>
                </a:lnTo>
                <a:cubicBezTo>
                  <a:pt x="63938" y="14552"/>
                  <a:pt x="66450" y="15909"/>
                  <a:pt x="69141" y="15904"/>
                </a:cubicBezTo>
                <a:lnTo>
                  <a:pt x="79378" y="15904"/>
                </a:ln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a:spLocks noGrp="1"/>
          </p:cNvSpPr>
          <p:nvPr>
            <p:ph type="title"/>
          </p:nvPr>
        </p:nvSpPr>
        <p:spPr>
          <a:xfrm>
            <a:off x="720000" y="690350"/>
            <a:ext cx="2899500" cy="2395200"/>
          </a:xfrm>
          <a:prstGeom prst="rect">
            <a:avLst/>
          </a:prstGeom>
          <a:effectLst>
            <a:outerShdw blurRad="57150" dist="19050" dir="5400000" algn="bl" rotWithShape="0">
              <a:schemeClr val="accent4">
                <a:alpha val="90000"/>
              </a:schemeClr>
            </a:outerShdw>
          </a:effectLst>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15"/>
          <p:cNvSpPr txBox="1">
            <a:spLocks noGrp="1"/>
          </p:cNvSpPr>
          <p:nvPr>
            <p:ph type="subTitle" idx="1"/>
          </p:nvPr>
        </p:nvSpPr>
        <p:spPr>
          <a:xfrm>
            <a:off x="720000" y="3352850"/>
            <a:ext cx="2899500" cy="11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5"/>
          <p:cNvSpPr>
            <a:spLocks noGrp="1"/>
          </p:cNvSpPr>
          <p:nvPr>
            <p:ph type="pic" idx="2"/>
          </p:nvPr>
        </p:nvSpPr>
        <p:spPr>
          <a:xfrm>
            <a:off x="4184125" y="690350"/>
            <a:ext cx="4191300" cy="3762900"/>
          </a:xfrm>
          <a:prstGeom prst="rect">
            <a:avLst/>
          </a:prstGeom>
          <a:noFill/>
          <a:ln w="114300" cap="flat" cmpd="sng">
            <a:solidFill>
              <a:schemeClr val="dk1"/>
            </a:solidFill>
            <a:prstDash val="solid"/>
            <a:round/>
            <a:headEnd type="none" w="sm" len="sm"/>
            <a:tailEnd type="none" w="sm" len="sm"/>
          </a:ln>
          <a:effectLst>
            <a:outerShdw blurRad="57150" dist="19050" dir="5400000" algn="bl" rotWithShape="0">
              <a:schemeClr val="accent4">
                <a:alpha val="90000"/>
              </a:scheme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594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1pPr>
            <a:lvl2pPr marL="914400" lvl="1"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2pPr>
            <a:lvl3pPr marL="1371600" lvl="2"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3pPr>
            <a:lvl4pPr marL="1828800" lvl="3"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4pPr>
            <a:lvl5pPr marL="2286000" lvl="4"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5pPr>
            <a:lvl6pPr marL="2743200" lvl="5"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6pPr>
            <a:lvl7pPr marL="3200400" lvl="6"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7pPr>
            <a:lvl8pPr marL="3657600" lvl="7" indent="-317500">
              <a:lnSpc>
                <a:spcPct val="100000"/>
              </a:lnSpc>
              <a:spcBef>
                <a:spcPts val="1600"/>
              </a:spcBef>
              <a:spcAft>
                <a:spcPts val="0"/>
              </a:spcAft>
              <a:buClr>
                <a:schemeClr val="accent5"/>
              </a:buClr>
              <a:buSzPts val="1400"/>
              <a:buFont typeface="Kumbh Sans"/>
              <a:buChar char="○"/>
              <a:defRPr b="1">
                <a:solidFill>
                  <a:schemeClr val="accent5"/>
                </a:solidFill>
                <a:latin typeface="Kumbh Sans"/>
                <a:ea typeface="Kumbh Sans"/>
                <a:cs typeface="Kumbh Sans"/>
                <a:sym typeface="Kumbh Sans"/>
              </a:defRPr>
            </a:lvl8pPr>
            <a:lvl9pPr marL="4114800" lvl="8" indent="-317500">
              <a:lnSpc>
                <a:spcPct val="100000"/>
              </a:lnSpc>
              <a:spcBef>
                <a:spcPts val="1600"/>
              </a:spcBef>
              <a:spcAft>
                <a:spcPts val="1600"/>
              </a:spcAft>
              <a:buClr>
                <a:schemeClr val="accent5"/>
              </a:buClr>
              <a:buSzPts val="1400"/>
              <a:buFont typeface="Kumbh Sans"/>
              <a:buChar char="■"/>
              <a:defRPr b="1">
                <a:solidFill>
                  <a:schemeClr val="accent5"/>
                </a:solidFill>
                <a:latin typeface="Kumbh Sans"/>
                <a:ea typeface="Kumbh Sans"/>
                <a:cs typeface="Kumbh Sans"/>
                <a:sym typeface="Kumbh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8" r:id="rId6"/>
    <p:sldLayoutId id="2147483659" r:id="rId7"/>
    <p:sldLayoutId id="2147483660" r:id="rId8"/>
    <p:sldLayoutId id="2147483661" r:id="rId9"/>
    <p:sldLayoutId id="2147483662" r:id="rId10"/>
    <p:sldLayoutId id="2147483664" r:id="rId11"/>
    <p:sldLayoutId id="2147483665" r:id="rId12"/>
    <p:sldLayoutId id="2147483666" r:id="rId13"/>
    <p:sldLayoutId id="2147483667"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9" r:id="rId24"/>
    <p:sldLayoutId id="2147483680" r:id="rId25"/>
    <p:sldLayoutId id="2147483681"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1" name="Google Shape;201;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tvf1NdcuKJiVYUiTOLGDL23gTbrvBAAMmJQ-j3NwSOc/copy"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wavy-abstract-background_3708084.htm/?utm_source=slidesgo_template&amp;utm_medium=referral-link&amp;utm_campaign=sg_resources&amp;utm_content=freepik" TargetMode="External"/><Relationship Id="rId7" Type="http://schemas.openxmlformats.org/officeDocument/2006/relationships/hyperlink" Target="https://www.flaticon.com/packs/startups-43?word=business/?utm_source=slidesgo_template&amp;utm_medium=referral-link&amp;utm_campaign=sg_resources&amp;utm_content=flaticon"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www.freepik.com/free-photo/people-taking-part-business-event_24483056.htm#page=2&amp;query=graph&amp;position=18&amp;from_view=search&amp;track=sph/?utm_source=slidesgo_template&amp;utm_medium=referral-link&amp;utm_campaign=sg_resources&amp;utm_content=freepik" TargetMode="External"/><Relationship Id="rId5" Type="http://schemas.openxmlformats.org/officeDocument/2006/relationships/hyperlink" Target="https://www.freepik.com/free-photo/rpa-concept-with-blurry-hand-touching-screen_23992698.htm#page=2&amp;query=graph&amp;position=0&amp;from_view=search&amp;track=sph/?utm_source=slidesgo_template&amp;utm_medium=referral-link&amp;utm_campaign=sg_resources&amp;utm_content=freepik" TargetMode="External"/><Relationship Id="rId4" Type="http://schemas.openxmlformats.org/officeDocument/2006/relationships/hyperlink" Target="https://www.freepik.com/free-vector/abstract-paper-background_3373068.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9"/>
          <p:cNvSpPr txBox="1">
            <a:spLocks noGrp="1"/>
          </p:cNvSpPr>
          <p:nvPr>
            <p:ph type="ctrTitle"/>
          </p:nvPr>
        </p:nvSpPr>
        <p:spPr>
          <a:xfrm>
            <a:off x="2970000" y="1071575"/>
            <a:ext cx="5253000" cy="171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5"/>
                </a:solidFill>
                <a:latin typeface="Righteous"/>
                <a:ea typeface="Righteous"/>
                <a:cs typeface="Righteous"/>
                <a:sym typeface="Righteous"/>
              </a:rPr>
              <a:t>Data</a:t>
            </a:r>
            <a:r>
              <a:rPr lang="es" dirty="0">
                <a:solidFill>
                  <a:schemeClr val="accent5"/>
                </a:solidFill>
              </a:rPr>
              <a:t> Analytics</a:t>
            </a:r>
            <a:r>
              <a:rPr lang="es" dirty="0">
                <a:solidFill>
                  <a:schemeClr val="dk1"/>
                </a:solidFill>
                <a:latin typeface="Righteous"/>
                <a:ea typeface="Righteous"/>
                <a:cs typeface="Righteous"/>
                <a:sym typeface="Righteous"/>
              </a:rPr>
              <a:t> </a:t>
            </a:r>
            <a:br>
              <a:rPr lang="es" dirty="0">
                <a:solidFill>
                  <a:schemeClr val="dk1"/>
                </a:solidFill>
                <a:latin typeface="Righteous"/>
                <a:ea typeface="Righteous"/>
                <a:cs typeface="Righteous"/>
                <a:sym typeface="Righteous"/>
              </a:rPr>
            </a:br>
            <a:r>
              <a:rPr lang="es" dirty="0">
                <a:solidFill>
                  <a:schemeClr val="dk1"/>
                </a:solidFill>
                <a:latin typeface="Righteous"/>
                <a:ea typeface="Righteous"/>
                <a:cs typeface="Righteous"/>
                <a:sym typeface="Righteous"/>
              </a:rPr>
              <a:t>Career Opportunities </a:t>
            </a:r>
            <a:endParaRPr dirty="0">
              <a:solidFill>
                <a:schemeClr val="dk1"/>
              </a:solidFill>
              <a:latin typeface="Righteous"/>
              <a:ea typeface="Righteous"/>
              <a:cs typeface="Righteous"/>
              <a:sym typeface="Righteous"/>
            </a:endParaRPr>
          </a:p>
        </p:txBody>
      </p:sp>
      <p:sp>
        <p:nvSpPr>
          <p:cNvPr id="210" name="Google Shape;210;p39"/>
          <p:cNvSpPr txBox="1">
            <a:spLocks noGrp="1"/>
          </p:cNvSpPr>
          <p:nvPr>
            <p:ph type="subTitle" idx="1"/>
          </p:nvPr>
        </p:nvSpPr>
        <p:spPr>
          <a:xfrm>
            <a:off x="2969975" y="2719800"/>
            <a:ext cx="5253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Where your data analytics career begins</a:t>
            </a:r>
            <a:endParaRPr dirty="0"/>
          </a:p>
          <a:p>
            <a:pPr marL="0" lvl="0" indent="0" algn="r" rtl="0">
              <a:spcBef>
                <a:spcPts val="0"/>
              </a:spcBef>
              <a:spcAft>
                <a:spcPts val="0"/>
              </a:spcAft>
              <a:buNone/>
            </a:pPr>
            <a:endParaRPr dirty="0"/>
          </a:p>
        </p:txBody>
      </p:sp>
      <p:sp>
        <p:nvSpPr>
          <p:cNvPr id="211" name="Google Shape;211;p39"/>
          <p:cNvSpPr/>
          <p:nvPr/>
        </p:nvSpPr>
        <p:spPr>
          <a:xfrm>
            <a:off x="-50" y="128125"/>
            <a:ext cx="8475059" cy="5143727"/>
          </a:xfrm>
          <a:custGeom>
            <a:avLst/>
            <a:gdLst/>
            <a:ahLst/>
            <a:cxnLst/>
            <a:rect l="l" t="t" r="r" b="b"/>
            <a:pathLst>
              <a:path w="276173" h="184132" extrusionOk="0">
                <a:moveTo>
                  <a:pt x="0" y="1"/>
                </a:moveTo>
                <a:lnTo>
                  <a:pt x="0" y="184132"/>
                </a:lnTo>
                <a:lnTo>
                  <a:pt x="276172" y="184132"/>
                </a:lnTo>
                <a:lnTo>
                  <a:pt x="276172" y="127213"/>
                </a:lnTo>
                <a:cubicBezTo>
                  <a:pt x="274420" y="126471"/>
                  <a:pt x="272595" y="125911"/>
                  <a:pt x="270708" y="125558"/>
                </a:cubicBezTo>
                <a:cubicBezTo>
                  <a:pt x="268690" y="125182"/>
                  <a:pt x="266644" y="125021"/>
                  <a:pt x="264593" y="125021"/>
                </a:cubicBezTo>
                <a:cubicBezTo>
                  <a:pt x="260931" y="125021"/>
                  <a:pt x="257251" y="125534"/>
                  <a:pt x="253670" y="126252"/>
                </a:cubicBezTo>
                <a:cubicBezTo>
                  <a:pt x="250263" y="126933"/>
                  <a:pt x="246916" y="127834"/>
                  <a:pt x="243703" y="129197"/>
                </a:cubicBezTo>
                <a:cubicBezTo>
                  <a:pt x="240527" y="130572"/>
                  <a:pt x="237496" y="132251"/>
                  <a:pt x="234649" y="134211"/>
                </a:cubicBezTo>
                <a:cubicBezTo>
                  <a:pt x="228819" y="138166"/>
                  <a:pt x="223647" y="142985"/>
                  <a:pt x="218329" y="147598"/>
                </a:cubicBezTo>
                <a:cubicBezTo>
                  <a:pt x="209647" y="155116"/>
                  <a:pt x="199007" y="162772"/>
                  <a:pt x="187291" y="162772"/>
                </a:cubicBezTo>
                <a:cubicBezTo>
                  <a:pt x="185030" y="162772"/>
                  <a:pt x="182729" y="162487"/>
                  <a:pt x="180395" y="161861"/>
                </a:cubicBezTo>
                <a:cubicBezTo>
                  <a:pt x="174188" y="160194"/>
                  <a:pt x="169503" y="156214"/>
                  <a:pt x="165280" y="151541"/>
                </a:cubicBezTo>
                <a:cubicBezTo>
                  <a:pt x="161203" y="147014"/>
                  <a:pt x="157394" y="142012"/>
                  <a:pt x="152051" y="138896"/>
                </a:cubicBezTo>
                <a:cubicBezTo>
                  <a:pt x="145497" y="135068"/>
                  <a:pt x="138106" y="134050"/>
                  <a:pt x="130668" y="134050"/>
                </a:cubicBezTo>
                <a:cubicBezTo>
                  <a:pt x="130137" y="134050"/>
                  <a:pt x="129606" y="134055"/>
                  <a:pt x="129075" y="134065"/>
                </a:cubicBezTo>
                <a:cubicBezTo>
                  <a:pt x="125560" y="134123"/>
                  <a:pt x="121930" y="134363"/>
                  <a:pt x="118317" y="134363"/>
                </a:cubicBezTo>
                <a:cubicBezTo>
                  <a:pt x="114387" y="134363"/>
                  <a:pt x="110477" y="134079"/>
                  <a:pt x="106755" y="132969"/>
                </a:cubicBezTo>
                <a:cubicBezTo>
                  <a:pt x="104637" y="132337"/>
                  <a:pt x="102532" y="131314"/>
                  <a:pt x="101218" y="129489"/>
                </a:cubicBezTo>
                <a:cubicBezTo>
                  <a:pt x="100110" y="127943"/>
                  <a:pt x="99733" y="126045"/>
                  <a:pt x="99489" y="124183"/>
                </a:cubicBezTo>
                <a:cubicBezTo>
                  <a:pt x="98881" y="119315"/>
                  <a:pt x="98552" y="114422"/>
                  <a:pt x="94524" y="111027"/>
                </a:cubicBezTo>
                <a:cubicBezTo>
                  <a:pt x="92954" y="109688"/>
                  <a:pt x="91116" y="108776"/>
                  <a:pt x="89327" y="107802"/>
                </a:cubicBezTo>
                <a:cubicBezTo>
                  <a:pt x="87928" y="107035"/>
                  <a:pt x="86492" y="106183"/>
                  <a:pt x="85567" y="104845"/>
                </a:cubicBezTo>
                <a:cubicBezTo>
                  <a:pt x="84496" y="103287"/>
                  <a:pt x="84435" y="101340"/>
                  <a:pt x="84715" y="99526"/>
                </a:cubicBezTo>
                <a:cubicBezTo>
                  <a:pt x="85129" y="96959"/>
                  <a:pt x="86102" y="94512"/>
                  <a:pt x="87551" y="92371"/>
                </a:cubicBezTo>
                <a:cubicBezTo>
                  <a:pt x="90642" y="87746"/>
                  <a:pt x="94889" y="84046"/>
                  <a:pt x="98321" y="79702"/>
                </a:cubicBezTo>
                <a:cubicBezTo>
                  <a:pt x="101558" y="75613"/>
                  <a:pt x="104625" y="69929"/>
                  <a:pt x="101339" y="64915"/>
                </a:cubicBezTo>
                <a:cubicBezTo>
                  <a:pt x="99830" y="62615"/>
                  <a:pt x="97335" y="61240"/>
                  <a:pt x="95035" y="59865"/>
                </a:cubicBezTo>
                <a:cubicBezTo>
                  <a:pt x="92638" y="58416"/>
                  <a:pt x="90398" y="56859"/>
                  <a:pt x="88768" y="54522"/>
                </a:cubicBezTo>
                <a:cubicBezTo>
                  <a:pt x="87015" y="52015"/>
                  <a:pt x="86480" y="49143"/>
                  <a:pt x="87149" y="46161"/>
                </a:cubicBezTo>
                <a:cubicBezTo>
                  <a:pt x="87879" y="42949"/>
                  <a:pt x="89547" y="39979"/>
                  <a:pt x="90764" y="36937"/>
                </a:cubicBezTo>
                <a:cubicBezTo>
                  <a:pt x="95473" y="25144"/>
                  <a:pt x="99197" y="10370"/>
                  <a:pt x="89559" y="1"/>
                </a:cubicBezTo>
                <a:close/>
              </a:path>
            </a:pathLst>
          </a:custGeom>
          <a:gradFill>
            <a:gsLst>
              <a:gs pos="0">
                <a:schemeClr val="dk1"/>
              </a:gs>
              <a:gs pos="100000">
                <a:schemeClr val="lt2"/>
              </a:gs>
            </a:gsLst>
            <a:lin ang="5400012"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9"/>
          <p:cNvSpPr/>
          <p:nvPr/>
        </p:nvSpPr>
        <p:spPr>
          <a:xfrm>
            <a:off x="-50" y="-112"/>
            <a:ext cx="9144088" cy="5143727"/>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1"/>
              </a:gs>
              <a:gs pos="100000">
                <a:schemeClr val="lt1"/>
              </a:gs>
            </a:gsLst>
            <a:lin ang="108014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9"/>
          <p:cNvSpPr/>
          <p:nvPr/>
        </p:nvSpPr>
        <p:spPr>
          <a:xfrm>
            <a:off x="347500" y="3823738"/>
            <a:ext cx="870000" cy="870000"/>
          </a:xfrm>
          <a:prstGeom prst="ellipse">
            <a:avLst/>
          </a:prstGeom>
          <a:solidFill>
            <a:schemeClr val="dk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9"/>
          <p:cNvSpPr/>
          <p:nvPr/>
        </p:nvSpPr>
        <p:spPr>
          <a:xfrm>
            <a:off x="8264250" y="1266950"/>
            <a:ext cx="76200" cy="17997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Computer skills</a:t>
            </a:r>
            <a:endParaRPr/>
          </a:p>
        </p:txBody>
      </p:sp>
      <p:sp>
        <p:nvSpPr>
          <p:cNvPr id="508" name="Google Shape;508;p57"/>
          <p:cNvSpPr txBox="1">
            <a:spLocks noGrp="1"/>
          </p:cNvSpPr>
          <p:nvPr>
            <p:ph type="subTitle" idx="1"/>
          </p:nvPr>
        </p:nvSpPr>
        <p:spPr>
          <a:xfrm>
            <a:off x="937625" y="3256951"/>
            <a:ext cx="21753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extremely high temperatures</a:t>
            </a:r>
            <a:endParaRPr/>
          </a:p>
        </p:txBody>
      </p:sp>
      <p:sp>
        <p:nvSpPr>
          <p:cNvPr id="509" name="Google Shape;509;p57"/>
          <p:cNvSpPr txBox="1">
            <a:spLocks noGrp="1"/>
          </p:cNvSpPr>
          <p:nvPr>
            <p:ph type="subTitle" idx="2"/>
          </p:nvPr>
        </p:nvSpPr>
        <p:spPr>
          <a:xfrm>
            <a:off x="3484348" y="3256951"/>
            <a:ext cx="21753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 is not the only planet with rings</a:t>
            </a:r>
            <a:endParaRPr/>
          </a:p>
        </p:txBody>
      </p:sp>
      <p:sp>
        <p:nvSpPr>
          <p:cNvPr id="510" name="Google Shape;510;p57"/>
          <p:cNvSpPr txBox="1">
            <a:spLocks noGrp="1"/>
          </p:cNvSpPr>
          <p:nvPr>
            <p:ph type="subTitle" idx="3"/>
          </p:nvPr>
        </p:nvSpPr>
        <p:spPr>
          <a:xfrm>
            <a:off x="6031075" y="3256951"/>
            <a:ext cx="21753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very cold</a:t>
            </a:r>
            <a:endParaRPr/>
          </a:p>
        </p:txBody>
      </p:sp>
      <p:sp>
        <p:nvSpPr>
          <p:cNvPr id="511" name="Google Shape;511;p57"/>
          <p:cNvSpPr txBox="1">
            <a:spLocks noGrp="1"/>
          </p:cNvSpPr>
          <p:nvPr>
            <p:ph type="subTitle" idx="4"/>
          </p:nvPr>
        </p:nvSpPr>
        <p:spPr>
          <a:xfrm>
            <a:off x="937625" y="2700000"/>
            <a:ext cx="2175300" cy="52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Office</a:t>
            </a:r>
            <a:endParaRPr/>
          </a:p>
        </p:txBody>
      </p:sp>
      <p:sp>
        <p:nvSpPr>
          <p:cNvPr id="512" name="Google Shape;512;p57"/>
          <p:cNvSpPr txBox="1">
            <a:spLocks noGrp="1"/>
          </p:cNvSpPr>
          <p:nvPr>
            <p:ph type="subTitle" idx="5"/>
          </p:nvPr>
        </p:nvSpPr>
        <p:spPr>
          <a:xfrm>
            <a:off x="3484348" y="2700000"/>
            <a:ext cx="2175300" cy="52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Web browser</a:t>
            </a:r>
            <a:endParaRPr/>
          </a:p>
        </p:txBody>
      </p:sp>
      <p:sp>
        <p:nvSpPr>
          <p:cNvPr id="513" name="Google Shape;513;p57"/>
          <p:cNvSpPr txBox="1">
            <a:spLocks noGrp="1"/>
          </p:cNvSpPr>
          <p:nvPr>
            <p:ph type="subTitle" idx="6"/>
          </p:nvPr>
        </p:nvSpPr>
        <p:spPr>
          <a:xfrm>
            <a:off x="6031075" y="2700000"/>
            <a:ext cx="2175300" cy="52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Typing</a:t>
            </a:r>
            <a:endParaRPr/>
          </a:p>
        </p:txBody>
      </p:sp>
      <p:sp>
        <p:nvSpPr>
          <p:cNvPr id="514" name="Google Shape;514;p57"/>
          <p:cNvSpPr/>
          <p:nvPr/>
        </p:nvSpPr>
        <p:spPr>
          <a:xfrm>
            <a:off x="1673825" y="18407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7"/>
          <p:cNvSpPr/>
          <p:nvPr/>
        </p:nvSpPr>
        <p:spPr>
          <a:xfrm>
            <a:off x="4220548" y="18407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7"/>
          <p:cNvSpPr/>
          <p:nvPr/>
        </p:nvSpPr>
        <p:spPr>
          <a:xfrm>
            <a:off x="6767275" y="18407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7"/>
          <p:cNvSpPr/>
          <p:nvPr/>
        </p:nvSpPr>
        <p:spPr>
          <a:xfrm>
            <a:off x="6917149" y="1992663"/>
            <a:ext cx="403139" cy="399061"/>
          </a:xfrm>
          <a:custGeom>
            <a:avLst/>
            <a:gdLst/>
            <a:ahLst/>
            <a:cxnLst/>
            <a:rect l="l" t="t" r="r" b="b"/>
            <a:pathLst>
              <a:path w="11567" h="11450" extrusionOk="0">
                <a:moveTo>
                  <a:pt x="3275" y="7777"/>
                </a:moveTo>
                <a:lnTo>
                  <a:pt x="3275" y="10778"/>
                </a:lnTo>
                <a:lnTo>
                  <a:pt x="2030" y="10778"/>
                </a:lnTo>
                <a:lnTo>
                  <a:pt x="2030" y="7777"/>
                </a:lnTo>
                <a:close/>
                <a:moveTo>
                  <a:pt x="6573" y="6404"/>
                </a:moveTo>
                <a:lnTo>
                  <a:pt x="6573" y="10778"/>
                </a:lnTo>
                <a:lnTo>
                  <a:pt x="5327" y="10778"/>
                </a:lnTo>
                <a:lnTo>
                  <a:pt x="5327" y="6404"/>
                </a:lnTo>
                <a:close/>
                <a:moveTo>
                  <a:pt x="9255" y="1613"/>
                </a:moveTo>
                <a:lnTo>
                  <a:pt x="10778" y="2996"/>
                </a:lnTo>
                <a:lnTo>
                  <a:pt x="10778" y="3726"/>
                </a:lnTo>
                <a:lnTo>
                  <a:pt x="10211" y="3726"/>
                </a:lnTo>
                <a:cubicBezTo>
                  <a:pt x="10026" y="3726"/>
                  <a:pt x="9876" y="3876"/>
                  <a:pt x="9877" y="4061"/>
                </a:cubicBezTo>
                <a:lnTo>
                  <a:pt x="9877" y="10778"/>
                </a:lnTo>
                <a:lnTo>
                  <a:pt x="8631" y="10778"/>
                </a:lnTo>
                <a:lnTo>
                  <a:pt x="8631" y="4061"/>
                </a:lnTo>
                <a:cubicBezTo>
                  <a:pt x="8631" y="3876"/>
                  <a:pt x="8480" y="3726"/>
                  <a:pt x="8295" y="3726"/>
                </a:cubicBezTo>
                <a:lnTo>
                  <a:pt x="7742" y="3726"/>
                </a:lnTo>
                <a:lnTo>
                  <a:pt x="7742" y="2996"/>
                </a:lnTo>
                <a:lnTo>
                  <a:pt x="9255" y="1613"/>
                </a:lnTo>
                <a:close/>
                <a:moveTo>
                  <a:pt x="336" y="1"/>
                </a:moveTo>
                <a:cubicBezTo>
                  <a:pt x="173" y="1"/>
                  <a:pt x="10" y="112"/>
                  <a:pt x="1" y="335"/>
                </a:cubicBezTo>
                <a:lnTo>
                  <a:pt x="1" y="11114"/>
                </a:lnTo>
                <a:cubicBezTo>
                  <a:pt x="1" y="11299"/>
                  <a:pt x="151" y="11449"/>
                  <a:pt x="336" y="11449"/>
                </a:cubicBezTo>
                <a:lnTo>
                  <a:pt x="11122" y="11449"/>
                </a:lnTo>
                <a:cubicBezTo>
                  <a:pt x="11567" y="11432"/>
                  <a:pt x="11566" y="10795"/>
                  <a:pt x="11122" y="10778"/>
                </a:cubicBezTo>
                <a:lnTo>
                  <a:pt x="10547" y="10778"/>
                </a:lnTo>
                <a:lnTo>
                  <a:pt x="10547" y="4397"/>
                </a:lnTo>
                <a:lnTo>
                  <a:pt x="11113" y="4397"/>
                </a:lnTo>
                <a:cubicBezTo>
                  <a:pt x="11298" y="4397"/>
                  <a:pt x="11449" y="4246"/>
                  <a:pt x="11449" y="4061"/>
                </a:cubicBezTo>
                <a:lnTo>
                  <a:pt x="11449" y="2848"/>
                </a:lnTo>
                <a:cubicBezTo>
                  <a:pt x="11449" y="2753"/>
                  <a:pt x="11408" y="2663"/>
                  <a:pt x="11338" y="2599"/>
                </a:cubicBezTo>
                <a:lnTo>
                  <a:pt x="9478" y="911"/>
                </a:lnTo>
                <a:cubicBezTo>
                  <a:pt x="9414" y="852"/>
                  <a:pt x="9334" y="823"/>
                  <a:pt x="9253" y="823"/>
                </a:cubicBezTo>
                <a:cubicBezTo>
                  <a:pt x="9172" y="823"/>
                  <a:pt x="9091" y="853"/>
                  <a:pt x="9027" y="912"/>
                </a:cubicBezTo>
                <a:lnTo>
                  <a:pt x="7180" y="2600"/>
                </a:lnTo>
                <a:cubicBezTo>
                  <a:pt x="7111" y="2664"/>
                  <a:pt x="7070" y="2753"/>
                  <a:pt x="7071" y="2848"/>
                </a:cubicBezTo>
                <a:lnTo>
                  <a:pt x="7071" y="4061"/>
                </a:lnTo>
                <a:cubicBezTo>
                  <a:pt x="7070" y="4246"/>
                  <a:pt x="7220" y="4397"/>
                  <a:pt x="7406" y="4397"/>
                </a:cubicBezTo>
                <a:lnTo>
                  <a:pt x="7960" y="4397"/>
                </a:lnTo>
                <a:lnTo>
                  <a:pt x="7960" y="10778"/>
                </a:lnTo>
                <a:lnTo>
                  <a:pt x="7243" y="10778"/>
                </a:lnTo>
                <a:lnTo>
                  <a:pt x="7243" y="6069"/>
                </a:lnTo>
                <a:cubicBezTo>
                  <a:pt x="7243" y="5883"/>
                  <a:pt x="7093" y="5733"/>
                  <a:pt x="6907" y="5733"/>
                </a:cubicBezTo>
                <a:lnTo>
                  <a:pt x="4991" y="5733"/>
                </a:lnTo>
                <a:cubicBezTo>
                  <a:pt x="4806" y="5733"/>
                  <a:pt x="4656" y="5883"/>
                  <a:pt x="4656" y="6069"/>
                </a:cubicBezTo>
                <a:lnTo>
                  <a:pt x="4656" y="10778"/>
                </a:lnTo>
                <a:lnTo>
                  <a:pt x="3944" y="10778"/>
                </a:lnTo>
                <a:lnTo>
                  <a:pt x="3944" y="7441"/>
                </a:lnTo>
                <a:cubicBezTo>
                  <a:pt x="3944" y="7257"/>
                  <a:pt x="3795" y="7106"/>
                  <a:pt x="3611" y="7106"/>
                </a:cubicBezTo>
                <a:cubicBezTo>
                  <a:pt x="3610" y="7106"/>
                  <a:pt x="3610" y="7106"/>
                  <a:pt x="3609" y="7106"/>
                </a:cubicBezTo>
                <a:lnTo>
                  <a:pt x="1693" y="7106"/>
                </a:lnTo>
                <a:cubicBezTo>
                  <a:pt x="1508" y="7106"/>
                  <a:pt x="1358" y="7256"/>
                  <a:pt x="1358" y="7441"/>
                </a:cubicBezTo>
                <a:lnTo>
                  <a:pt x="1358" y="10778"/>
                </a:lnTo>
                <a:lnTo>
                  <a:pt x="672" y="10778"/>
                </a:lnTo>
                <a:lnTo>
                  <a:pt x="672" y="6465"/>
                </a:lnTo>
                <a:lnTo>
                  <a:pt x="1752" y="6465"/>
                </a:lnTo>
                <a:cubicBezTo>
                  <a:pt x="2196" y="6447"/>
                  <a:pt x="2196" y="5811"/>
                  <a:pt x="1752" y="5794"/>
                </a:cubicBezTo>
                <a:lnTo>
                  <a:pt x="672" y="5794"/>
                </a:lnTo>
                <a:lnTo>
                  <a:pt x="672" y="5211"/>
                </a:lnTo>
                <a:lnTo>
                  <a:pt x="1326" y="5211"/>
                </a:lnTo>
                <a:cubicBezTo>
                  <a:pt x="1771" y="5193"/>
                  <a:pt x="1770" y="4557"/>
                  <a:pt x="1326" y="4540"/>
                </a:cubicBezTo>
                <a:lnTo>
                  <a:pt x="672" y="4540"/>
                </a:lnTo>
                <a:lnTo>
                  <a:pt x="672" y="3958"/>
                </a:lnTo>
                <a:lnTo>
                  <a:pt x="1326" y="3958"/>
                </a:lnTo>
                <a:cubicBezTo>
                  <a:pt x="1771" y="3940"/>
                  <a:pt x="1770" y="3304"/>
                  <a:pt x="1326" y="3287"/>
                </a:cubicBezTo>
                <a:lnTo>
                  <a:pt x="672" y="3287"/>
                </a:lnTo>
                <a:lnTo>
                  <a:pt x="672" y="2704"/>
                </a:lnTo>
                <a:lnTo>
                  <a:pt x="1326" y="2704"/>
                </a:lnTo>
                <a:cubicBezTo>
                  <a:pt x="1771" y="2686"/>
                  <a:pt x="1770" y="2050"/>
                  <a:pt x="1326" y="2033"/>
                </a:cubicBezTo>
                <a:lnTo>
                  <a:pt x="672" y="2033"/>
                </a:lnTo>
                <a:lnTo>
                  <a:pt x="672" y="1451"/>
                </a:lnTo>
                <a:lnTo>
                  <a:pt x="1752" y="1451"/>
                </a:lnTo>
                <a:cubicBezTo>
                  <a:pt x="2196" y="1434"/>
                  <a:pt x="2196" y="797"/>
                  <a:pt x="1752" y="780"/>
                </a:cubicBezTo>
                <a:lnTo>
                  <a:pt x="672" y="780"/>
                </a:lnTo>
                <a:lnTo>
                  <a:pt x="672" y="335"/>
                </a:lnTo>
                <a:cubicBezTo>
                  <a:pt x="663" y="112"/>
                  <a:pt x="499" y="1"/>
                  <a:pt x="336"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7"/>
          <p:cNvSpPr/>
          <p:nvPr/>
        </p:nvSpPr>
        <p:spPr>
          <a:xfrm>
            <a:off x="4338877" y="1992774"/>
            <a:ext cx="466238" cy="465546"/>
          </a:xfrm>
          <a:custGeom>
            <a:avLst/>
            <a:gdLst/>
            <a:ahLst/>
            <a:cxnLst/>
            <a:rect l="l" t="t" r="r" b="b"/>
            <a:pathLst>
              <a:path w="11459" h="11442" extrusionOk="0">
                <a:moveTo>
                  <a:pt x="7909" y="671"/>
                </a:moveTo>
                <a:cubicBezTo>
                  <a:pt x="8292" y="671"/>
                  <a:pt x="8536" y="1120"/>
                  <a:pt x="8337" y="1451"/>
                </a:cubicBezTo>
                <a:cubicBezTo>
                  <a:pt x="8205" y="1668"/>
                  <a:pt x="8369" y="1955"/>
                  <a:pt x="8622" y="1955"/>
                </a:cubicBezTo>
                <a:cubicBezTo>
                  <a:pt x="8623" y="1955"/>
                  <a:pt x="8625" y="1955"/>
                  <a:pt x="8626" y="1955"/>
                </a:cubicBezTo>
                <a:lnTo>
                  <a:pt x="9565" y="1955"/>
                </a:lnTo>
                <a:lnTo>
                  <a:pt x="9565" y="2956"/>
                </a:lnTo>
                <a:cubicBezTo>
                  <a:pt x="9565" y="3150"/>
                  <a:pt x="9725" y="3291"/>
                  <a:pt x="9900" y="3291"/>
                </a:cubicBezTo>
                <a:cubicBezTo>
                  <a:pt x="9951" y="3291"/>
                  <a:pt x="10004" y="3279"/>
                  <a:pt x="10054" y="3253"/>
                </a:cubicBezTo>
                <a:cubicBezTo>
                  <a:pt x="10126" y="3214"/>
                  <a:pt x="10202" y="3197"/>
                  <a:pt x="10277" y="3197"/>
                </a:cubicBezTo>
                <a:cubicBezTo>
                  <a:pt x="10542" y="3197"/>
                  <a:pt x="10790" y="3420"/>
                  <a:pt x="10785" y="3713"/>
                </a:cubicBezTo>
                <a:cubicBezTo>
                  <a:pt x="10790" y="4006"/>
                  <a:pt x="10542" y="4229"/>
                  <a:pt x="10277" y="4229"/>
                </a:cubicBezTo>
                <a:cubicBezTo>
                  <a:pt x="10202" y="4229"/>
                  <a:pt x="10126" y="4212"/>
                  <a:pt x="10054" y="4173"/>
                </a:cubicBezTo>
                <a:cubicBezTo>
                  <a:pt x="10004" y="4147"/>
                  <a:pt x="9951" y="4135"/>
                  <a:pt x="9900" y="4135"/>
                </a:cubicBezTo>
                <a:cubicBezTo>
                  <a:pt x="9724" y="4135"/>
                  <a:pt x="9565" y="4276"/>
                  <a:pt x="9565" y="4471"/>
                </a:cubicBezTo>
                <a:lnTo>
                  <a:pt x="9565" y="5471"/>
                </a:lnTo>
                <a:lnTo>
                  <a:pt x="8606" y="5471"/>
                </a:lnTo>
                <a:cubicBezTo>
                  <a:pt x="8356" y="5471"/>
                  <a:pt x="8194" y="5734"/>
                  <a:pt x="8307" y="5958"/>
                </a:cubicBezTo>
                <a:cubicBezTo>
                  <a:pt x="8478" y="6288"/>
                  <a:pt x="8235" y="6709"/>
                  <a:pt x="7864" y="6709"/>
                </a:cubicBezTo>
                <a:cubicBezTo>
                  <a:pt x="7862" y="6709"/>
                  <a:pt x="7860" y="6709"/>
                  <a:pt x="7858" y="6709"/>
                </a:cubicBezTo>
                <a:cubicBezTo>
                  <a:pt x="7857" y="6709"/>
                  <a:pt x="7855" y="6709"/>
                  <a:pt x="7853" y="6709"/>
                </a:cubicBezTo>
                <a:cubicBezTo>
                  <a:pt x="7483" y="6709"/>
                  <a:pt x="7238" y="6288"/>
                  <a:pt x="7411" y="5958"/>
                </a:cubicBezTo>
                <a:cubicBezTo>
                  <a:pt x="7524" y="5734"/>
                  <a:pt x="7361" y="5471"/>
                  <a:pt x="7112" y="5471"/>
                </a:cubicBezTo>
                <a:lnTo>
                  <a:pt x="6064" y="5471"/>
                </a:lnTo>
                <a:lnTo>
                  <a:pt x="6064" y="4875"/>
                </a:lnTo>
                <a:cubicBezTo>
                  <a:pt x="6139" y="4890"/>
                  <a:pt x="6214" y="4898"/>
                  <a:pt x="6288" y="4898"/>
                </a:cubicBezTo>
                <a:cubicBezTo>
                  <a:pt x="6914" y="4898"/>
                  <a:pt x="7464" y="4369"/>
                  <a:pt x="7457" y="3713"/>
                </a:cubicBezTo>
                <a:cubicBezTo>
                  <a:pt x="7464" y="3058"/>
                  <a:pt x="6914" y="2528"/>
                  <a:pt x="6288" y="2528"/>
                </a:cubicBezTo>
                <a:cubicBezTo>
                  <a:pt x="6214" y="2528"/>
                  <a:pt x="6139" y="2536"/>
                  <a:pt x="6064" y="2551"/>
                </a:cubicBezTo>
                <a:lnTo>
                  <a:pt x="6064" y="1955"/>
                </a:lnTo>
                <a:lnTo>
                  <a:pt x="7181" y="1955"/>
                </a:lnTo>
                <a:cubicBezTo>
                  <a:pt x="7182" y="1955"/>
                  <a:pt x="7184" y="1955"/>
                  <a:pt x="7185" y="1955"/>
                </a:cubicBezTo>
                <a:cubicBezTo>
                  <a:pt x="7438" y="1955"/>
                  <a:pt x="7601" y="1668"/>
                  <a:pt x="7471" y="1451"/>
                </a:cubicBezTo>
                <a:cubicBezTo>
                  <a:pt x="7272" y="1120"/>
                  <a:pt x="7514" y="671"/>
                  <a:pt x="7898" y="671"/>
                </a:cubicBezTo>
                <a:cubicBezTo>
                  <a:pt x="7899" y="671"/>
                  <a:pt x="7901" y="671"/>
                  <a:pt x="7903" y="671"/>
                </a:cubicBezTo>
                <a:cubicBezTo>
                  <a:pt x="7905" y="671"/>
                  <a:pt x="7907" y="671"/>
                  <a:pt x="7909" y="671"/>
                </a:cubicBezTo>
                <a:close/>
                <a:moveTo>
                  <a:pt x="3589" y="672"/>
                </a:moveTo>
                <a:cubicBezTo>
                  <a:pt x="3972" y="672"/>
                  <a:pt x="4212" y="1122"/>
                  <a:pt x="4012" y="1449"/>
                </a:cubicBezTo>
                <a:cubicBezTo>
                  <a:pt x="3879" y="1672"/>
                  <a:pt x="4040" y="1955"/>
                  <a:pt x="4300" y="1955"/>
                </a:cubicBezTo>
                <a:lnTo>
                  <a:pt x="5392" y="1955"/>
                </a:lnTo>
                <a:lnTo>
                  <a:pt x="5392" y="3081"/>
                </a:lnTo>
                <a:cubicBezTo>
                  <a:pt x="5392" y="3283"/>
                  <a:pt x="5557" y="3418"/>
                  <a:pt x="5730" y="3418"/>
                </a:cubicBezTo>
                <a:cubicBezTo>
                  <a:pt x="5807" y="3418"/>
                  <a:pt x="5886" y="3391"/>
                  <a:pt x="5953" y="3331"/>
                </a:cubicBezTo>
                <a:cubicBezTo>
                  <a:pt x="6050" y="3241"/>
                  <a:pt x="6166" y="3201"/>
                  <a:pt x="6279" y="3201"/>
                </a:cubicBezTo>
                <a:cubicBezTo>
                  <a:pt x="6539" y="3201"/>
                  <a:pt x="6788" y="3411"/>
                  <a:pt x="6786" y="3713"/>
                </a:cubicBezTo>
                <a:cubicBezTo>
                  <a:pt x="6788" y="4016"/>
                  <a:pt x="6538" y="4225"/>
                  <a:pt x="6278" y="4225"/>
                </a:cubicBezTo>
                <a:cubicBezTo>
                  <a:pt x="6165" y="4225"/>
                  <a:pt x="6050" y="4186"/>
                  <a:pt x="5953" y="4096"/>
                </a:cubicBezTo>
                <a:cubicBezTo>
                  <a:pt x="5886" y="4035"/>
                  <a:pt x="5807" y="4008"/>
                  <a:pt x="5729" y="4008"/>
                </a:cubicBezTo>
                <a:cubicBezTo>
                  <a:pt x="5556" y="4008"/>
                  <a:pt x="5392" y="4143"/>
                  <a:pt x="5392" y="4345"/>
                </a:cubicBezTo>
                <a:lnTo>
                  <a:pt x="5392" y="5471"/>
                </a:lnTo>
                <a:lnTo>
                  <a:pt x="4280" y="5471"/>
                </a:lnTo>
                <a:cubicBezTo>
                  <a:pt x="4014" y="5471"/>
                  <a:pt x="3853" y="5767"/>
                  <a:pt x="3999" y="5990"/>
                </a:cubicBezTo>
                <a:cubicBezTo>
                  <a:pt x="4220" y="6320"/>
                  <a:pt x="3982" y="6787"/>
                  <a:pt x="3586" y="6787"/>
                </a:cubicBezTo>
                <a:cubicBezTo>
                  <a:pt x="3585" y="6787"/>
                  <a:pt x="3584" y="6787"/>
                  <a:pt x="3582" y="6787"/>
                </a:cubicBezTo>
                <a:cubicBezTo>
                  <a:pt x="3581" y="6787"/>
                  <a:pt x="3580" y="6787"/>
                  <a:pt x="3578" y="6787"/>
                </a:cubicBezTo>
                <a:cubicBezTo>
                  <a:pt x="3183" y="6787"/>
                  <a:pt x="2946" y="6319"/>
                  <a:pt x="3166" y="5990"/>
                </a:cubicBezTo>
                <a:cubicBezTo>
                  <a:pt x="3313" y="5767"/>
                  <a:pt x="3152" y="5471"/>
                  <a:pt x="2886" y="5471"/>
                </a:cubicBezTo>
                <a:lnTo>
                  <a:pt x="1891" y="5471"/>
                </a:lnTo>
                <a:lnTo>
                  <a:pt x="1891" y="4467"/>
                </a:lnTo>
                <a:cubicBezTo>
                  <a:pt x="1891" y="4273"/>
                  <a:pt x="1731" y="4132"/>
                  <a:pt x="1555" y="4132"/>
                </a:cubicBezTo>
                <a:cubicBezTo>
                  <a:pt x="1503" y="4132"/>
                  <a:pt x="1451" y="4144"/>
                  <a:pt x="1400" y="4170"/>
                </a:cubicBezTo>
                <a:cubicBezTo>
                  <a:pt x="1328" y="4208"/>
                  <a:pt x="1253" y="4226"/>
                  <a:pt x="1179" y="4226"/>
                </a:cubicBezTo>
                <a:cubicBezTo>
                  <a:pt x="915" y="4226"/>
                  <a:pt x="670" y="4004"/>
                  <a:pt x="674" y="3713"/>
                </a:cubicBezTo>
                <a:cubicBezTo>
                  <a:pt x="669" y="3422"/>
                  <a:pt x="915" y="3200"/>
                  <a:pt x="1179" y="3200"/>
                </a:cubicBezTo>
                <a:cubicBezTo>
                  <a:pt x="1253" y="3200"/>
                  <a:pt x="1328" y="3218"/>
                  <a:pt x="1400" y="3256"/>
                </a:cubicBezTo>
                <a:cubicBezTo>
                  <a:pt x="1451" y="3282"/>
                  <a:pt x="1503" y="3294"/>
                  <a:pt x="1555" y="3294"/>
                </a:cubicBezTo>
                <a:cubicBezTo>
                  <a:pt x="1731" y="3294"/>
                  <a:pt x="1891" y="3153"/>
                  <a:pt x="1891" y="2959"/>
                </a:cubicBezTo>
                <a:lnTo>
                  <a:pt x="1891" y="1955"/>
                </a:lnTo>
                <a:lnTo>
                  <a:pt x="2866" y="1955"/>
                </a:lnTo>
                <a:cubicBezTo>
                  <a:pt x="3125" y="1955"/>
                  <a:pt x="3286" y="1672"/>
                  <a:pt x="3154" y="1449"/>
                </a:cubicBezTo>
                <a:cubicBezTo>
                  <a:pt x="2954" y="1122"/>
                  <a:pt x="3194" y="672"/>
                  <a:pt x="3576" y="672"/>
                </a:cubicBezTo>
                <a:cubicBezTo>
                  <a:pt x="3578" y="672"/>
                  <a:pt x="3580" y="672"/>
                  <a:pt x="3582" y="672"/>
                </a:cubicBezTo>
                <a:cubicBezTo>
                  <a:pt x="3585" y="672"/>
                  <a:pt x="3587" y="672"/>
                  <a:pt x="3589" y="672"/>
                </a:cubicBezTo>
                <a:close/>
                <a:moveTo>
                  <a:pt x="9566" y="6142"/>
                </a:moveTo>
                <a:lnTo>
                  <a:pt x="9566" y="7295"/>
                </a:lnTo>
                <a:cubicBezTo>
                  <a:pt x="9566" y="7491"/>
                  <a:pt x="9727" y="7631"/>
                  <a:pt x="9901" y="7631"/>
                </a:cubicBezTo>
                <a:cubicBezTo>
                  <a:pt x="9960" y="7631"/>
                  <a:pt x="10021" y="7615"/>
                  <a:pt x="10077" y="7580"/>
                </a:cubicBezTo>
                <a:cubicBezTo>
                  <a:pt x="10152" y="7533"/>
                  <a:pt x="10233" y="7512"/>
                  <a:pt x="10312" y="7512"/>
                </a:cubicBezTo>
                <a:cubicBezTo>
                  <a:pt x="10557" y="7512"/>
                  <a:pt x="10787" y="7715"/>
                  <a:pt x="10783" y="7989"/>
                </a:cubicBezTo>
                <a:cubicBezTo>
                  <a:pt x="10783" y="8252"/>
                  <a:pt x="10574" y="8466"/>
                  <a:pt x="10316" y="8466"/>
                </a:cubicBezTo>
                <a:cubicBezTo>
                  <a:pt x="10232" y="8466"/>
                  <a:pt x="10149" y="8443"/>
                  <a:pt x="10077" y="8398"/>
                </a:cubicBezTo>
                <a:cubicBezTo>
                  <a:pt x="10022" y="8363"/>
                  <a:pt x="9962" y="8348"/>
                  <a:pt x="9904" y="8348"/>
                </a:cubicBezTo>
                <a:cubicBezTo>
                  <a:pt x="9729" y="8348"/>
                  <a:pt x="9564" y="8489"/>
                  <a:pt x="9566" y="8683"/>
                </a:cubicBezTo>
                <a:lnTo>
                  <a:pt x="9566" y="9658"/>
                </a:lnTo>
                <a:lnTo>
                  <a:pt x="8624" y="9658"/>
                </a:lnTo>
                <a:cubicBezTo>
                  <a:pt x="8387" y="9658"/>
                  <a:pt x="8224" y="9898"/>
                  <a:pt x="8313" y="10118"/>
                </a:cubicBezTo>
                <a:cubicBezTo>
                  <a:pt x="8440" y="10416"/>
                  <a:pt x="8212" y="10776"/>
                  <a:pt x="7892" y="10776"/>
                </a:cubicBezTo>
                <a:cubicBezTo>
                  <a:pt x="7888" y="10776"/>
                  <a:pt x="7885" y="10776"/>
                  <a:pt x="7882" y="10776"/>
                </a:cubicBezTo>
                <a:cubicBezTo>
                  <a:pt x="7879" y="10776"/>
                  <a:pt x="7875" y="10776"/>
                  <a:pt x="7872" y="10776"/>
                </a:cubicBezTo>
                <a:cubicBezTo>
                  <a:pt x="7551" y="10776"/>
                  <a:pt x="7324" y="10416"/>
                  <a:pt x="7450" y="10118"/>
                </a:cubicBezTo>
                <a:cubicBezTo>
                  <a:pt x="7539" y="9898"/>
                  <a:pt x="7377" y="9658"/>
                  <a:pt x="7139" y="9658"/>
                </a:cubicBezTo>
                <a:lnTo>
                  <a:pt x="6064" y="9658"/>
                </a:lnTo>
                <a:lnTo>
                  <a:pt x="6064" y="6142"/>
                </a:lnTo>
                <a:lnTo>
                  <a:pt x="6686" y="6142"/>
                </a:lnTo>
                <a:cubicBezTo>
                  <a:pt x="6655" y="6812"/>
                  <a:pt x="7193" y="7380"/>
                  <a:pt x="7858" y="7380"/>
                </a:cubicBezTo>
                <a:cubicBezTo>
                  <a:pt x="7858" y="7380"/>
                  <a:pt x="7859" y="7380"/>
                  <a:pt x="7859" y="7380"/>
                </a:cubicBezTo>
                <a:cubicBezTo>
                  <a:pt x="7861" y="7380"/>
                  <a:pt x="7862" y="7380"/>
                  <a:pt x="7863" y="7380"/>
                </a:cubicBezTo>
                <a:cubicBezTo>
                  <a:pt x="8527" y="7380"/>
                  <a:pt x="9063" y="6812"/>
                  <a:pt x="9033" y="6142"/>
                </a:cubicBezTo>
                <a:close/>
                <a:moveTo>
                  <a:pt x="3578" y="0"/>
                </a:moveTo>
                <a:cubicBezTo>
                  <a:pt x="2899" y="0"/>
                  <a:pt x="2355" y="602"/>
                  <a:pt x="2416" y="1284"/>
                </a:cubicBezTo>
                <a:lnTo>
                  <a:pt x="1556" y="1284"/>
                </a:lnTo>
                <a:cubicBezTo>
                  <a:pt x="1370" y="1284"/>
                  <a:pt x="1220" y="1434"/>
                  <a:pt x="1220" y="1619"/>
                </a:cubicBezTo>
                <a:lnTo>
                  <a:pt x="1220" y="2531"/>
                </a:lnTo>
                <a:cubicBezTo>
                  <a:pt x="1204" y="2530"/>
                  <a:pt x="1188" y="2530"/>
                  <a:pt x="1171" y="2530"/>
                </a:cubicBezTo>
                <a:cubicBezTo>
                  <a:pt x="531" y="2530"/>
                  <a:pt x="1" y="3061"/>
                  <a:pt x="2" y="3713"/>
                </a:cubicBezTo>
                <a:cubicBezTo>
                  <a:pt x="1" y="4365"/>
                  <a:pt x="531" y="4896"/>
                  <a:pt x="1171" y="4896"/>
                </a:cubicBezTo>
                <a:cubicBezTo>
                  <a:pt x="1188" y="4896"/>
                  <a:pt x="1204" y="4896"/>
                  <a:pt x="1220" y="4895"/>
                </a:cubicBezTo>
                <a:lnTo>
                  <a:pt x="1220" y="5807"/>
                </a:lnTo>
                <a:cubicBezTo>
                  <a:pt x="1220" y="5992"/>
                  <a:pt x="1370" y="6142"/>
                  <a:pt x="1556" y="6142"/>
                </a:cubicBezTo>
                <a:lnTo>
                  <a:pt x="2418" y="6142"/>
                </a:lnTo>
                <a:cubicBezTo>
                  <a:pt x="2338" y="6832"/>
                  <a:pt x="2885" y="7457"/>
                  <a:pt x="3574" y="7457"/>
                </a:cubicBezTo>
                <a:cubicBezTo>
                  <a:pt x="3576" y="7457"/>
                  <a:pt x="3579" y="7457"/>
                  <a:pt x="3582" y="7457"/>
                </a:cubicBezTo>
                <a:cubicBezTo>
                  <a:pt x="3585" y="7457"/>
                  <a:pt x="3588" y="7457"/>
                  <a:pt x="3591" y="7457"/>
                </a:cubicBezTo>
                <a:cubicBezTo>
                  <a:pt x="4279" y="7457"/>
                  <a:pt x="4828" y="6832"/>
                  <a:pt x="4747" y="6142"/>
                </a:cubicBezTo>
                <a:lnTo>
                  <a:pt x="5392" y="6142"/>
                </a:lnTo>
                <a:lnTo>
                  <a:pt x="5392" y="9993"/>
                </a:lnTo>
                <a:cubicBezTo>
                  <a:pt x="5392" y="10179"/>
                  <a:pt x="5542" y="10329"/>
                  <a:pt x="5727" y="10329"/>
                </a:cubicBezTo>
                <a:lnTo>
                  <a:pt x="6744" y="10329"/>
                </a:lnTo>
                <a:cubicBezTo>
                  <a:pt x="6790" y="11071"/>
                  <a:pt x="7336" y="11441"/>
                  <a:pt x="7881" y="11441"/>
                </a:cubicBezTo>
                <a:cubicBezTo>
                  <a:pt x="8426" y="11441"/>
                  <a:pt x="8972" y="11070"/>
                  <a:pt x="9017" y="10329"/>
                </a:cubicBezTo>
                <a:lnTo>
                  <a:pt x="9900" y="10329"/>
                </a:lnTo>
                <a:cubicBezTo>
                  <a:pt x="10085" y="10329"/>
                  <a:pt x="10235" y="10179"/>
                  <a:pt x="10235" y="9993"/>
                </a:cubicBezTo>
                <a:lnTo>
                  <a:pt x="10235" y="9135"/>
                </a:lnTo>
                <a:cubicBezTo>
                  <a:pt x="10263" y="9137"/>
                  <a:pt x="10291" y="9138"/>
                  <a:pt x="10319" y="9138"/>
                </a:cubicBezTo>
                <a:cubicBezTo>
                  <a:pt x="10937" y="9138"/>
                  <a:pt x="11456" y="8623"/>
                  <a:pt x="11454" y="7990"/>
                </a:cubicBezTo>
                <a:cubicBezTo>
                  <a:pt x="11454" y="7356"/>
                  <a:pt x="10944" y="6842"/>
                  <a:pt x="10316" y="6842"/>
                </a:cubicBezTo>
                <a:cubicBezTo>
                  <a:pt x="10290" y="6842"/>
                  <a:pt x="10262" y="6842"/>
                  <a:pt x="10235" y="6844"/>
                </a:cubicBezTo>
                <a:lnTo>
                  <a:pt x="10235" y="4898"/>
                </a:lnTo>
                <a:cubicBezTo>
                  <a:pt x="10252" y="4899"/>
                  <a:pt x="10268" y="4899"/>
                  <a:pt x="10284" y="4899"/>
                </a:cubicBezTo>
                <a:cubicBezTo>
                  <a:pt x="10926" y="4899"/>
                  <a:pt x="11458" y="4367"/>
                  <a:pt x="11456" y="3713"/>
                </a:cubicBezTo>
                <a:cubicBezTo>
                  <a:pt x="11458" y="3058"/>
                  <a:pt x="10926" y="2527"/>
                  <a:pt x="10284" y="2527"/>
                </a:cubicBezTo>
                <a:cubicBezTo>
                  <a:pt x="10268" y="2527"/>
                  <a:pt x="10252" y="2527"/>
                  <a:pt x="10235" y="2528"/>
                </a:cubicBezTo>
                <a:lnTo>
                  <a:pt x="10235" y="1619"/>
                </a:lnTo>
                <a:cubicBezTo>
                  <a:pt x="10235" y="1434"/>
                  <a:pt x="10085" y="1284"/>
                  <a:pt x="9900" y="1284"/>
                </a:cubicBezTo>
                <a:lnTo>
                  <a:pt x="9075" y="1284"/>
                </a:lnTo>
                <a:cubicBezTo>
                  <a:pt x="9133" y="602"/>
                  <a:pt x="8589" y="0"/>
                  <a:pt x="7910" y="0"/>
                </a:cubicBezTo>
                <a:cubicBezTo>
                  <a:pt x="7908" y="0"/>
                  <a:pt x="7906" y="0"/>
                  <a:pt x="7904" y="0"/>
                </a:cubicBezTo>
                <a:cubicBezTo>
                  <a:pt x="7902" y="0"/>
                  <a:pt x="7901" y="0"/>
                  <a:pt x="7899" y="0"/>
                </a:cubicBezTo>
                <a:cubicBezTo>
                  <a:pt x="7220" y="0"/>
                  <a:pt x="6674" y="602"/>
                  <a:pt x="6734" y="1284"/>
                </a:cubicBezTo>
                <a:lnTo>
                  <a:pt x="4751" y="1284"/>
                </a:lnTo>
                <a:cubicBezTo>
                  <a:pt x="4811" y="602"/>
                  <a:pt x="4267" y="0"/>
                  <a:pt x="3589" y="0"/>
                </a:cubicBezTo>
                <a:cubicBezTo>
                  <a:pt x="3587" y="0"/>
                  <a:pt x="3585" y="0"/>
                  <a:pt x="3583" y="0"/>
                </a:cubicBezTo>
                <a:cubicBezTo>
                  <a:pt x="3582" y="0"/>
                  <a:pt x="3580" y="0"/>
                  <a:pt x="3578"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57"/>
          <p:cNvGrpSpPr/>
          <p:nvPr/>
        </p:nvGrpSpPr>
        <p:grpSpPr>
          <a:xfrm>
            <a:off x="1760606" y="1992667"/>
            <a:ext cx="466233" cy="462235"/>
            <a:chOff x="1786100" y="2664050"/>
            <a:chExt cx="288600" cy="286125"/>
          </a:xfrm>
        </p:grpSpPr>
        <p:sp>
          <p:nvSpPr>
            <p:cNvPr id="520" name="Google Shape;520;p57"/>
            <p:cNvSpPr/>
            <p:nvPr/>
          </p:nvSpPr>
          <p:spPr>
            <a:xfrm>
              <a:off x="1786100" y="2664050"/>
              <a:ext cx="288600" cy="286125"/>
            </a:xfrm>
            <a:custGeom>
              <a:avLst/>
              <a:gdLst/>
              <a:ahLst/>
              <a:cxnLst/>
              <a:rect l="l" t="t" r="r" b="b"/>
              <a:pathLst>
                <a:path w="11544" h="11445" extrusionOk="0">
                  <a:moveTo>
                    <a:pt x="10854" y="695"/>
                  </a:moveTo>
                  <a:cubicBezTo>
                    <a:pt x="10803" y="1241"/>
                    <a:pt x="10701" y="1782"/>
                    <a:pt x="10552" y="2310"/>
                  </a:cubicBezTo>
                  <a:lnTo>
                    <a:pt x="10551" y="2309"/>
                  </a:lnTo>
                  <a:cubicBezTo>
                    <a:pt x="10480" y="2564"/>
                    <a:pt x="10388" y="2846"/>
                    <a:pt x="10272" y="3146"/>
                  </a:cubicBezTo>
                  <a:lnTo>
                    <a:pt x="8388" y="1263"/>
                  </a:lnTo>
                  <a:cubicBezTo>
                    <a:pt x="9178" y="955"/>
                    <a:pt x="10008" y="764"/>
                    <a:pt x="10854" y="695"/>
                  </a:cubicBezTo>
                  <a:close/>
                  <a:moveTo>
                    <a:pt x="2342" y="4195"/>
                  </a:moveTo>
                  <a:lnTo>
                    <a:pt x="3702" y="4261"/>
                  </a:lnTo>
                  <a:cubicBezTo>
                    <a:pt x="3351" y="4781"/>
                    <a:pt x="3027" y="5320"/>
                    <a:pt x="2756" y="5801"/>
                  </a:cubicBezTo>
                  <a:lnTo>
                    <a:pt x="1096" y="5441"/>
                  </a:lnTo>
                  <a:lnTo>
                    <a:pt x="2342" y="4195"/>
                  </a:lnTo>
                  <a:close/>
                  <a:moveTo>
                    <a:pt x="3010" y="6736"/>
                  </a:moveTo>
                  <a:lnTo>
                    <a:pt x="3677" y="7403"/>
                  </a:lnTo>
                  <a:lnTo>
                    <a:pt x="3146" y="7933"/>
                  </a:lnTo>
                  <a:lnTo>
                    <a:pt x="2650" y="7437"/>
                  </a:lnTo>
                  <a:cubicBezTo>
                    <a:pt x="2730" y="7275"/>
                    <a:pt x="2853" y="7030"/>
                    <a:pt x="3010" y="6736"/>
                  </a:cubicBezTo>
                  <a:close/>
                  <a:moveTo>
                    <a:pt x="7730" y="1552"/>
                  </a:moveTo>
                  <a:lnTo>
                    <a:pt x="9986" y="3808"/>
                  </a:lnTo>
                  <a:cubicBezTo>
                    <a:pt x="9616" y="4578"/>
                    <a:pt x="9082" y="5416"/>
                    <a:pt x="8309" y="6188"/>
                  </a:cubicBezTo>
                  <a:cubicBezTo>
                    <a:pt x="7742" y="6756"/>
                    <a:pt x="6446" y="7571"/>
                    <a:pt x="5406" y="8184"/>
                  </a:cubicBezTo>
                  <a:lnTo>
                    <a:pt x="4624" y="7403"/>
                  </a:lnTo>
                  <a:lnTo>
                    <a:pt x="5726" y="6302"/>
                  </a:lnTo>
                  <a:cubicBezTo>
                    <a:pt x="5858" y="6171"/>
                    <a:pt x="5859" y="5958"/>
                    <a:pt x="5727" y="5826"/>
                  </a:cubicBezTo>
                  <a:cubicBezTo>
                    <a:pt x="5662" y="5761"/>
                    <a:pt x="5576" y="5728"/>
                    <a:pt x="5491" y="5728"/>
                  </a:cubicBezTo>
                  <a:cubicBezTo>
                    <a:pt x="5404" y="5728"/>
                    <a:pt x="5318" y="5761"/>
                    <a:pt x="5252" y="5828"/>
                  </a:cubicBezTo>
                  <a:lnTo>
                    <a:pt x="4151" y="6929"/>
                  </a:lnTo>
                  <a:lnTo>
                    <a:pt x="3345" y="6123"/>
                  </a:lnTo>
                  <a:cubicBezTo>
                    <a:pt x="3374" y="6071"/>
                    <a:pt x="3405" y="6017"/>
                    <a:pt x="3435" y="5964"/>
                  </a:cubicBezTo>
                  <a:cubicBezTo>
                    <a:pt x="4127" y="4755"/>
                    <a:pt x="4795" y="3815"/>
                    <a:pt x="5366" y="3244"/>
                  </a:cubicBezTo>
                  <a:cubicBezTo>
                    <a:pt x="6055" y="2553"/>
                    <a:pt x="6854" y="1981"/>
                    <a:pt x="7730" y="1552"/>
                  </a:cubicBezTo>
                  <a:close/>
                  <a:moveTo>
                    <a:pt x="4152" y="7876"/>
                  </a:moveTo>
                  <a:lnTo>
                    <a:pt x="4807" y="8532"/>
                  </a:lnTo>
                  <a:cubicBezTo>
                    <a:pt x="4523" y="8694"/>
                    <a:pt x="4287" y="8826"/>
                    <a:pt x="4128" y="8913"/>
                  </a:cubicBezTo>
                  <a:lnTo>
                    <a:pt x="4127" y="8913"/>
                  </a:lnTo>
                  <a:lnTo>
                    <a:pt x="3621" y="8406"/>
                  </a:lnTo>
                  <a:lnTo>
                    <a:pt x="4152" y="7876"/>
                  </a:lnTo>
                  <a:close/>
                  <a:moveTo>
                    <a:pt x="2551" y="8494"/>
                  </a:moveTo>
                  <a:cubicBezTo>
                    <a:pt x="2649" y="8494"/>
                    <a:pt x="2749" y="8523"/>
                    <a:pt x="2837" y="8583"/>
                  </a:cubicBezTo>
                  <a:cubicBezTo>
                    <a:pt x="3101" y="8764"/>
                    <a:pt x="3137" y="9140"/>
                    <a:pt x="2911" y="9366"/>
                  </a:cubicBezTo>
                  <a:lnTo>
                    <a:pt x="2910" y="9366"/>
                  </a:lnTo>
                  <a:cubicBezTo>
                    <a:pt x="2880" y="9396"/>
                    <a:pt x="2846" y="9422"/>
                    <a:pt x="2810" y="9444"/>
                  </a:cubicBezTo>
                  <a:lnTo>
                    <a:pt x="2808" y="9445"/>
                  </a:lnTo>
                  <a:cubicBezTo>
                    <a:pt x="2791" y="9454"/>
                    <a:pt x="2773" y="9464"/>
                    <a:pt x="2755" y="9471"/>
                  </a:cubicBezTo>
                  <a:cubicBezTo>
                    <a:pt x="2748" y="9476"/>
                    <a:pt x="2740" y="9479"/>
                    <a:pt x="2732" y="9483"/>
                  </a:cubicBezTo>
                  <a:lnTo>
                    <a:pt x="1279" y="10263"/>
                  </a:lnTo>
                  <a:lnTo>
                    <a:pt x="1279" y="10263"/>
                  </a:lnTo>
                  <a:lnTo>
                    <a:pt x="2068" y="8828"/>
                  </a:lnTo>
                  <a:cubicBezTo>
                    <a:pt x="2074" y="8818"/>
                    <a:pt x="2078" y="8810"/>
                    <a:pt x="2082" y="8800"/>
                  </a:cubicBezTo>
                  <a:cubicBezTo>
                    <a:pt x="2167" y="8606"/>
                    <a:pt x="2356" y="8494"/>
                    <a:pt x="2551" y="8494"/>
                  </a:cubicBezTo>
                  <a:close/>
                  <a:moveTo>
                    <a:pt x="7272" y="7815"/>
                  </a:moveTo>
                  <a:lnTo>
                    <a:pt x="7338" y="9191"/>
                  </a:lnTo>
                  <a:lnTo>
                    <a:pt x="6092" y="10437"/>
                  </a:lnTo>
                  <a:lnTo>
                    <a:pt x="5731" y="8771"/>
                  </a:lnTo>
                  <a:cubicBezTo>
                    <a:pt x="6218" y="8484"/>
                    <a:pt x="6763" y="8152"/>
                    <a:pt x="7272" y="7815"/>
                  </a:cubicBezTo>
                  <a:close/>
                  <a:moveTo>
                    <a:pt x="11208" y="1"/>
                  </a:moveTo>
                  <a:cubicBezTo>
                    <a:pt x="11204" y="1"/>
                    <a:pt x="11199" y="1"/>
                    <a:pt x="11195" y="1"/>
                  </a:cubicBezTo>
                  <a:cubicBezTo>
                    <a:pt x="8447" y="117"/>
                    <a:pt x="5840" y="1421"/>
                    <a:pt x="4168" y="3614"/>
                  </a:cubicBezTo>
                  <a:lnTo>
                    <a:pt x="2227" y="3519"/>
                  </a:lnTo>
                  <a:cubicBezTo>
                    <a:pt x="2222" y="3519"/>
                    <a:pt x="2217" y="3519"/>
                    <a:pt x="2212" y="3519"/>
                  </a:cubicBezTo>
                  <a:cubicBezTo>
                    <a:pt x="2122" y="3519"/>
                    <a:pt x="2037" y="3553"/>
                    <a:pt x="1974" y="3617"/>
                  </a:cubicBezTo>
                  <a:lnTo>
                    <a:pt x="188" y="5402"/>
                  </a:lnTo>
                  <a:cubicBezTo>
                    <a:pt x="0" y="5589"/>
                    <a:pt x="94" y="5910"/>
                    <a:pt x="354" y="5966"/>
                  </a:cubicBezTo>
                  <a:lnTo>
                    <a:pt x="2421" y="6414"/>
                  </a:lnTo>
                  <a:cubicBezTo>
                    <a:pt x="2139" y="6946"/>
                    <a:pt x="1962" y="7319"/>
                    <a:pt x="1942" y="7363"/>
                  </a:cubicBezTo>
                  <a:cubicBezTo>
                    <a:pt x="1882" y="7490"/>
                    <a:pt x="1909" y="7642"/>
                    <a:pt x="2009" y="7742"/>
                  </a:cubicBezTo>
                  <a:lnTo>
                    <a:pt x="2158" y="7891"/>
                  </a:lnTo>
                  <a:cubicBezTo>
                    <a:pt x="1854" y="7997"/>
                    <a:pt x="1607" y="8224"/>
                    <a:pt x="1474" y="8517"/>
                  </a:cubicBezTo>
                  <a:lnTo>
                    <a:pt x="145" y="10933"/>
                  </a:lnTo>
                  <a:cubicBezTo>
                    <a:pt x="74" y="11062"/>
                    <a:pt x="96" y="11223"/>
                    <a:pt x="200" y="11329"/>
                  </a:cubicBezTo>
                  <a:cubicBezTo>
                    <a:pt x="265" y="11394"/>
                    <a:pt x="352" y="11428"/>
                    <a:pt x="439" y="11428"/>
                  </a:cubicBezTo>
                  <a:cubicBezTo>
                    <a:pt x="493" y="11428"/>
                    <a:pt x="548" y="11415"/>
                    <a:pt x="598" y="11388"/>
                  </a:cubicBezTo>
                  <a:lnTo>
                    <a:pt x="3040" y="10079"/>
                  </a:lnTo>
                  <a:cubicBezTo>
                    <a:pt x="3077" y="10062"/>
                    <a:pt x="3113" y="10044"/>
                    <a:pt x="3148" y="10023"/>
                  </a:cubicBezTo>
                  <a:cubicBezTo>
                    <a:pt x="3153" y="10021"/>
                    <a:pt x="3156" y="10019"/>
                    <a:pt x="3159" y="10017"/>
                  </a:cubicBezTo>
                  <a:cubicBezTo>
                    <a:pt x="3394" y="9875"/>
                    <a:pt x="3572" y="9656"/>
                    <a:pt x="3663" y="9397"/>
                  </a:cubicBezTo>
                  <a:lnTo>
                    <a:pt x="3831" y="9565"/>
                  </a:lnTo>
                  <a:cubicBezTo>
                    <a:pt x="3896" y="9630"/>
                    <a:pt x="3982" y="9664"/>
                    <a:pt x="4069" y="9664"/>
                  </a:cubicBezTo>
                  <a:cubicBezTo>
                    <a:pt x="4123" y="9664"/>
                    <a:pt x="4177" y="9651"/>
                    <a:pt x="4227" y="9624"/>
                  </a:cubicBezTo>
                  <a:cubicBezTo>
                    <a:pt x="4271" y="9600"/>
                    <a:pt x="4624" y="9408"/>
                    <a:pt x="5123" y="9125"/>
                  </a:cubicBezTo>
                  <a:lnTo>
                    <a:pt x="5567" y="11181"/>
                  </a:lnTo>
                  <a:cubicBezTo>
                    <a:pt x="5601" y="11345"/>
                    <a:pt x="5749" y="11444"/>
                    <a:pt x="5899" y="11444"/>
                  </a:cubicBezTo>
                  <a:cubicBezTo>
                    <a:pt x="5982" y="11444"/>
                    <a:pt x="6066" y="11414"/>
                    <a:pt x="6131" y="11347"/>
                  </a:cubicBezTo>
                  <a:lnTo>
                    <a:pt x="7918" y="9561"/>
                  </a:lnTo>
                  <a:cubicBezTo>
                    <a:pt x="7985" y="9494"/>
                    <a:pt x="8020" y="9402"/>
                    <a:pt x="8015" y="9308"/>
                  </a:cubicBezTo>
                  <a:lnTo>
                    <a:pt x="7922" y="7369"/>
                  </a:lnTo>
                  <a:cubicBezTo>
                    <a:pt x="8268" y="7119"/>
                    <a:pt x="8570" y="6877"/>
                    <a:pt x="8784" y="6663"/>
                  </a:cubicBezTo>
                  <a:cubicBezTo>
                    <a:pt x="10076" y="5345"/>
                    <a:pt x="10757" y="3994"/>
                    <a:pt x="11204" y="2468"/>
                  </a:cubicBezTo>
                  <a:lnTo>
                    <a:pt x="11204" y="2467"/>
                  </a:lnTo>
                  <a:cubicBezTo>
                    <a:pt x="11544" y="1248"/>
                    <a:pt x="11544" y="371"/>
                    <a:pt x="11544" y="335"/>
                  </a:cubicBezTo>
                  <a:cubicBezTo>
                    <a:pt x="11543" y="148"/>
                    <a:pt x="11392" y="1"/>
                    <a:pt x="11208"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7"/>
            <p:cNvSpPr/>
            <p:nvPr/>
          </p:nvSpPr>
          <p:spPr>
            <a:xfrm>
              <a:off x="1933125" y="2735475"/>
              <a:ext cx="82100" cy="70025"/>
            </a:xfrm>
            <a:custGeom>
              <a:avLst/>
              <a:gdLst/>
              <a:ahLst/>
              <a:cxnLst/>
              <a:rect l="l" t="t" r="r" b="b"/>
              <a:pathLst>
                <a:path w="3284" h="2801" extrusionOk="0">
                  <a:moveTo>
                    <a:pt x="1414" y="671"/>
                  </a:moveTo>
                  <a:cubicBezTo>
                    <a:pt x="1602" y="671"/>
                    <a:pt x="1789" y="742"/>
                    <a:pt x="1931" y="885"/>
                  </a:cubicBezTo>
                  <a:cubicBezTo>
                    <a:pt x="2217" y="1170"/>
                    <a:pt x="2217" y="1631"/>
                    <a:pt x="1933" y="1917"/>
                  </a:cubicBezTo>
                  <a:cubicBezTo>
                    <a:pt x="1797" y="2059"/>
                    <a:pt x="1607" y="2130"/>
                    <a:pt x="1416" y="2130"/>
                  </a:cubicBezTo>
                  <a:cubicBezTo>
                    <a:pt x="1226" y="2130"/>
                    <a:pt x="1035" y="2059"/>
                    <a:pt x="899" y="1917"/>
                  </a:cubicBezTo>
                  <a:cubicBezTo>
                    <a:pt x="616" y="1645"/>
                    <a:pt x="616" y="1155"/>
                    <a:pt x="899" y="883"/>
                  </a:cubicBezTo>
                  <a:cubicBezTo>
                    <a:pt x="1042" y="742"/>
                    <a:pt x="1228" y="671"/>
                    <a:pt x="1414" y="671"/>
                  </a:cubicBezTo>
                  <a:close/>
                  <a:moveTo>
                    <a:pt x="1433" y="1"/>
                  </a:moveTo>
                  <a:cubicBezTo>
                    <a:pt x="711" y="1"/>
                    <a:pt x="12" y="560"/>
                    <a:pt x="15" y="1400"/>
                  </a:cubicBezTo>
                  <a:cubicBezTo>
                    <a:pt x="0" y="2144"/>
                    <a:pt x="647" y="2801"/>
                    <a:pt x="1390" y="2801"/>
                  </a:cubicBezTo>
                  <a:cubicBezTo>
                    <a:pt x="1399" y="2801"/>
                    <a:pt x="1408" y="2801"/>
                    <a:pt x="1417" y="2800"/>
                  </a:cubicBezTo>
                  <a:cubicBezTo>
                    <a:pt x="1419" y="2801"/>
                    <a:pt x="1421" y="2801"/>
                    <a:pt x="1423" y="2801"/>
                  </a:cubicBezTo>
                  <a:cubicBezTo>
                    <a:pt x="2656" y="2801"/>
                    <a:pt x="3283" y="1281"/>
                    <a:pt x="2407" y="410"/>
                  </a:cubicBezTo>
                  <a:cubicBezTo>
                    <a:pt x="2126" y="127"/>
                    <a:pt x="1777" y="1"/>
                    <a:pt x="1433"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2"/>
        <p:cNvGrpSpPr/>
        <p:nvPr/>
      </p:nvGrpSpPr>
      <p:grpSpPr>
        <a:xfrm>
          <a:off x="0" y="0"/>
          <a:ext cx="0" cy="0"/>
          <a:chOff x="0" y="0"/>
          <a:chExt cx="0" cy="0"/>
        </a:xfrm>
      </p:grpSpPr>
      <p:sp>
        <p:nvSpPr>
          <p:cNvPr id="383" name="Google Shape;383;p51"/>
          <p:cNvSpPr/>
          <p:nvPr/>
        </p:nvSpPr>
        <p:spPr>
          <a:xfrm>
            <a:off x="-93450" y="-117450"/>
            <a:ext cx="9341438" cy="5260874"/>
          </a:xfrm>
          <a:custGeom>
            <a:avLst/>
            <a:gdLst/>
            <a:ahLst/>
            <a:cxnLst/>
            <a:rect l="l" t="t" r="r" b="b"/>
            <a:pathLst>
              <a:path w="273822" h="154210" extrusionOk="0">
                <a:moveTo>
                  <a:pt x="206166" y="109379"/>
                </a:moveTo>
                <a:cubicBezTo>
                  <a:pt x="190759" y="107438"/>
                  <a:pt x="176518" y="125482"/>
                  <a:pt x="158990" y="126133"/>
                </a:cubicBezTo>
                <a:cubicBezTo>
                  <a:pt x="141473" y="126773"/>
                  <a:pt x="118177" y="107752"/>
                  <a:pt x="131082" y="89876"/>
                </a:cubicBezTo>
                <a:cubicBezTo>
                  <a:pt x="143987" y="71988"/>
                  <a:pt x="141675" y="52317"/>
                  <a:pt x="124921" y="41095"/>
                </a:cubicBezTo>
                <a:cubicBezTo>
                  <a:pt x="111354" y="32016"/>
                  <a:pt x="98348" y="21098"/>
                  <a:pt x="107011" y="1"/>
                </a:cubicBezTo>
                <a:lnTo>
                  <a:pt x="57" y="1"/>
                </a:lnTo>
                <a:cubicBezTo>
                  <a:pt x="57" y="1"/>
                  <a:pt x="23" y="37178"/>
                  <a:pt x="1" y="75018"/>
                </a:cubicBezTo>
                <a:lnTo>
                  <a:pt x="57" y="74356"/>
                </a:lnTo>
                <a:cubicBezTo>
                  <a:pt x="6217" y="74356"/>
                  <a:pt x="10740" y="60295"/>
                  <a:pt x="27202" y="62977"/>
                </a:cubicBezTo>
                <a:cubicBezTo>
                  <a:pt x="43664" y="65659"/>
                  <a:pt x="41263" y="76230"/>
                  <a:pt x="59745" y="80865"/>
                </a:cubicBezTo>
                <a:cubicBezTo>
                  <a:pt x="78227" y="85499"/>
                  <a:pt x="84006" y="92255"/>
                  <a:pt x="76499" y="100951"/>
                </a:cubicBezTo>
                <a:cubicBezTo>
                  <a:pt x="68981" y="109659"/>
                  <a:pt x="66007" y="117627"/>
                  <a:pt x="73032" y="124382"/>
                </a:cubicBezTo>
                <a:cubicBezTo>
                  <a:pt x="80056" y="131138"/>
                  <a:pt x="90358" y="128770"/>
                  <a:pt x="96328" y="136659"/>
                </a:cubicBezTo>
                <a:cubicBezTo>
                  <a:pt x="102231" y="144458"/>
                  <a:pt x="102017" y="153985"/>
                  <a:pt x="102006" y="154210"/>
                </a:cubicBezTo>
                <a:cubicBezTo>
                  <a:pt x="179840" y="154187"/>
                  <a:pt x="273822" y="154131"/>
                  <a:pt x="273822" y="154131"/>
                </a:cubicBezTo>
                <a:lnTo>
                  <a:pt x="273822" y="144346"/>
                </a:lnTo>
                <a:cubicBezTo>
                  <a:pt x="229990" y="144503"/>
                  <a:pt x="238316" y="113441"/>
                  <a:pt x="206166" y="109379"/>
                </a:cubicBezTo>
                <a:close/>
              </a:path>
            </a:pathLst>
          </a:custGeom>
          <a:gradFill>
            <a:gsLst>
              <a:gs pos="0">
                <a:schemeClr val="dk1"/>
              </a:gs>
              <a:gs pos="100000">
                <a:schemeClr val="lt2"/>
              </a:gs>
            </a:gsLst>
            <a:lin ang="5400700" scaled="0"/>
          </a:gradFill>
          <a:ln>
            <a:noFill/>
          </a:ln>
          <a:effectLst>
            <a:outerShdw blurRad="57150" dist="19050" dir="5400000" algn="bl" rotWithShape="0">
              <a:schemeClr val="accent4">
                <a:alpha val="8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txBox="1">
            <a:spLocks noGrp="1"/>
          </p:cNvSpPr>
          <p:nvPr>
            <p:ph type="title"/>
          </p:nvPr>
        </p:nvSpPr>
        <p:spPr>
          <a:xfrm>
            <a:off x="2391900" y="3017500"/>
            <a:ext cx="4360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—Someone Famous </a:t>
            </a:r>
            <a:endParaRPr/>
          </a:p>
        </p:txBody>
      </p:sp>
      <p:sp>
        <p:nvSpPr>
          <p:cNvPr id="385" name="Google Shape;385;p51"/>
          <p:cNvSpPr txBox="1">
            <a:spLocks noGrp="1"/>
          </p:cNvSpPr>
          <p:nvPr>
            <p:ph type="subTitle" idx="1"/>
          </p:nvPr>
        </p:nvSpPr>
        <p:spPr>
          <a:xfrm>
            <a:off x="1226400" y="1257075"/>
            <a:ext cx="6691200"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“This is a quote, words full of wisdom that someone important said and can make the reader get inspired.”</a:t>
            </a:r>
            <a:endParaRPr/>
          </a:p>
        </p:txBody>
      </p:sp>
      <p:sp>
        <p:nvSpPr>
          <p:cNvPr id="386" name="Google Shape;386;p51"/>
          <p:cNvSpPr/>
          <p:nvPr/>
        </p:nvSpPr>
        <p:spPr>
          <a:xfrm>
            <a:off x="792575" y="3549400"/>
            <a:ext cx="870000" cy="870000"/>
          </a:xfrm>
          <a:prstGeom prst="ellipse">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1"/>
          <p:cNvSpPr/>
          <p:nvPr/>
        </p:nvSpPr>
        <p:spPr>
          <a:xfrm rot="5400000">
            <a:off x="4533900" y="60088"/>
            <a:ext cx="76200" cy="5632800"/>
          </a:xfrm>
          <a:prstGeom prst="rect">
            <a:avLst/>
          </a:prstGeom>
          <a:solidFill>
            <a:schemeClr val="accent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1"/>
        <p:cNvGrpSpPr/>
        <p:nvPr/>
      </p:nvGrpSpPr>
      <p:grpSpPr>
        <a:xfrm>
          <a:off x="0" y="0"/>
          <a:ext cx="0" cy="0"/>
          <a:chOff x="0" y="0"/>
          <a:chExt cx="0" cy="0"/>
        </a:xfrm>
      </p:grpSpPr>
      <p:sp>
        <p:nvSpPr>
          <p:cNvPr id="392" name="Google Shape;392;p52"/>
          <p:cNvSpPr txBox="1">
            <a:spLocks noGrp="1"/>
          </p:cNvSpPr>
          <p:nvPr>
            <p:ph type="title"/>
          </p:nvPr>
        </p:nvSpPr>
        <p:spPr>
          <a:xfrm>
            <a:off x="4572000" y="3654700"/>
            <a:ext cx="3858900" cy="9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 picture is worth a thousand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Achievement</a:t>
            </a:r>
            <a:endParaRPr dirty="0"/>
          </a:p>
        </p:txBody>
      </p:sp>
      <p:sp>
        <p:nvSpPr>
          <p:cNvPr id="398" name="Google Shape;398;p53"/>
          <p:cNvSpPr txBox="1">
            <a:spLocks noGrp="1"/>
          </p:cNvSpPr>
          <p:nvPr>
            <p:ph type="subTitle" idx="1"/>
          </p:nvPr>
        </p:nvSpPr>
        <p:spPr>
          <a:xfrm>
            <a:off x="2663100" y="1720225"/>
            <a:ext cx="4823700" cy="199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Do you know what helps you make your point crystal clear? Lists like this one:</a:t>
            </a:r>
            <a:endParaRPr/>
          </a:p>
          <a:p>
            <a:pPr marL="457200" lvl="0" indent="-330200" algn="l" rtl="0">
              <a:spcBef>
                <a:spcPts val="0"/>
              </a:spcBef>
              <a:spcAft>
                <a:spcPts val="0"/>
              </a:spcAft>
              <a:buSzPts val="1600"/>
              <a:buFont typeface="Nunito"/>
              <a:buChar char="●"/>
            </a:pPr>
            <a:r>
              <a:rPr lang="es"/>
              <a:t>They’re simple </a:t>
            </a:r>
            <a:endParaRPr/>
          </a:p>
          <a:p>
            <a:pPr marL="457200" lvl="0" indent="-330200" algn="l" rtl="0">
              <a:spcBef>
                <a:spcPts val="0"/>
              </a:spcBef>
              <a:spcAft>
                <a:spcPts val="0"/>
              </a:spcAft>
              <a:buSzPts val="1600"/>
              <a:buFont typeface="Nunito"/>
              <a:buChar char="●"/>
            </a:pPr>
            <a:r>
              <a:rPr lang="es"/>
              <a:t>You can organize your ideas clearly</a:t>
            </a:r>
            <a:endParaRPr/>
          </a:p>
          <a:p>
            <a:pPr marL="457200" lvl="0" indent="-330200" algn="l" rtl="0">
              <a:spcBef>
                <a:spcPts val="0"/>
              </a:spcBef>
              <a:spcAft>
                <a:spcPts val="0"/>
              </a:spcAft>
              <a:buSzPts val="1600"/>
              <a:buFont typeface="Nunito"/>
              <a:buChar char="●"/>
            </a:pPr>
            <a:r>
              <a:rPr lang="es"/>
              <a:t>You’ll never forget to buy milk!</a:t>
            </a:r>
            <a:endParaRPr/>
          </a:p>
          <a:p>
            <a:pPr marL="0" lvl="0" indent="0" algn="l" rtl="0">
              <a:spcBef>
                <a:spcPts val="0"/>
              </a:spcBef>
              <a:spcAft>
                <a:spcPts val="0"/>
              </a:spcAft>
              <a:buNone/>
            </a:pPr>
            <a:r>
              <a:rPr lang="es"/>
              <a:t>And the most important thing: the audience won’t miss the point of your presentation</a:t>
            </a:r>
            <a:endParaRPr/>
          </a:p>
        </p:txBody>
      </p:sp>
      <p:sp>
        <p:nvSpPr>
          <p:cNvPr id="399" name="Google Shape;399;p53"/>
          <p:cNvSpPr/>
          <p:nvPr/>
        </p:nvSpPr>
        <p:spPr>
          <a:xfrm>
            <a:off x="1409750" y="1770525"/>
            <a:ext cx="973800" cy="9738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3"/>
          <p:cNvSpPr/>
          <p:nvPr/>
        </p:nvSpPr>
        <p:spPr>
          <a:xfrm>
            <a:off x="1546488" y="1898975"/>
            <a:ext cx="700333" cy="716888"/>
          </a:xfrm>
          <a:custGeom>
            <a:avLst/>
            <a:gdLst/>
            <a:ahLst/>
            <a:cxnLst/>
            <a:rect l="l" t="t" r="r" b="b"/>
            <a:pathLst>
              <a:path w="11191" h="11456" extrusionOk="0">
                <a:moveTo>
                  <a:pt x="7976" y="672"/>
                </a:moveTo>
                <a:lnTo>
                  <a:pt x="7976" y="1290"/>
                </a:lnTo>
                <a:lnTo>
                  <a:pt x="3218" y="1290"/>
                </a:lnTo>
                <a:lnTo>
                  <a:pt x="3218" y="673"/>
                </a:lnTo>
                <a:lnTo>
                  <a:pt x="7976" y="672"/>
                </a:lnTo>
                <a:close/>
                <a:moveTo>
                  <a:pt x="1108" y="2203"/>
                </a:moveTo>
                <a:lnTo>
                  <a:pt x="1108" y="4365"/>
                </a:lnTo>
                <a:cubicBezTo>
                  <a:pt x="829" y="3931"/>
                  <a:pt x="672" y="3424"/>
                  <a:pt x="672" y="2915"/>
                </a:cubicBezTo>
                <a:lnTo>
                  <a:pt x="672" y="2203"/>
                </a:lnTo>
                <a:close/>
                <a:moveTo>
                  <a:pt x="10520" y="2203"/>
                </a:moveTo>
                <a:lnTo>
                  <a:pt x="10520" y="2915"/>
                </a:lnTo>
                <a:cubicBezTo>
                  <a:pt x="10520" y="3424"/>
                  <a:pt x="10363" y="3931"/>
                  <a:pt x="10082" y="4366"/>
                </a:cubicBezTo>
                <a:lnTo>
                  <a:pt x="10082" y="2203"/>
                </a:lnTo>
                <a:close/>
                <a:moveTo>
                  <a:pt x="7976" y="1961"/>
                </a:moveTo>
                <a:lnTo>
                  <a:pt x="7976" y="4277"/>
                </a:lnTo>
                <a:cubicBezTo>
                  <a:pt x="7977" y="4653"/>
                  <a:pt x="7887" y="5024"/>
                  <a:pt x="7716" y="5359"/>
                </a:cubicBezTo>
                <a:cubicBezTo>
                  <a:pt x="7705" y="5375"/>
                  <a:pt x="7697" y="5392"/>
                  <a:pt x="7689" y="5410"/>
                </a:cubicBezTo>
                <a:cubicBezTo>
                  <a:pt x="7273" y="6177"/>
                  <a:pt x="6471" y="6655"/>
                  <a:pt x="5597" y="6656"/>
                </a:cubicBezTo>
                <a:cubicBezTo>
                  <a:pt x="4285" y="6656"/>
                  <a:pt x="3218" y="5589"/>
                  <a:pt x="3218" y="4277"/>
                </a:cubicBezTo>
                <a:lnTo>
                  <a:pt x="3218" y="1961"/>
                </a:lnTo>
                <a:close/>
                <a:moveTo>
                  <a:pt x="2547" y="1306"/>
                </a:moveTo>
                <a:lnTo>
                  <a:pt x="2547" y="4278"/>
                </a:lnTo>
                <a:cubicBezTo>
                  <a:pt x="2546" y="4741"/>
                  <a:pt x="2653" y="5199"/>
                  <a:pt x="2857" y="5617"/>
                </a:cubicBezTo>
                <a:lnTo>
                  <a:pt x="2857" y="7495"/>
                </a:lnTo>
                <a:lnTo>
                  <a:pt x="2547" y="7158"/>
                </a:lnTo>
                <a:cubicBezTo>
                  <a:pt x="2480" y="7086"/>
                  <a:pt x="2390" y="7050"/>
                  <a:pt x="2300" y="7050"/>
                </a:cubicBezTo>
                <a:cubicBezTo>
                  <a:pt x="2207" y="7050"/>
                  <a:pt x="2115" y="7088"/>
                  <a:pt x="2048" y="7163"/>
                </a:cubicBezTo>
                <a:lnTo>
                  <a:pt x="1780" y="7468"/>
                </a:lnTo>
                <a:lnTo>
                  <a:pt x="1780" y="1306"/>
                </a:lnTo>
                <a:close/>
                <a:moveTo>
                  <a:pt x="9411" y="1306"/>
                </a:moveTo>
                <a:lnTo>
                  <a:pt x="9411" y="7468"/>
                </a:lnTo>
                <a:lnTo>
                  <a:pt x="9144" y="7163"/>
                </a:lnTo>
                <a:cubicBezTo>
                  <a:pt x="9077" y="7088"/>
                  <a:pt x="8984" y="7050"/>
                  <a:pt x="8892" y="7050"/>
                </a:cubicBezTo>
                <a:cubicBezTo>
                  <a:pt x="8802" y="7050"/>
                  <a:pt x="8711" y="7086"/>
                  <a:pt x="8644" y="7158"/>
                </a:cubicBezTo>
                <a:lnTo>
                  <a:pt x="8334" y="7495"/>
                </a:lnTo>
                <a:lnTo>
                  <a:pt x="8334" y="5622"/>
                </a:lnTo>
                <a:cubicBezTo>
                  <a:pt x="8540" y="5204"/>
                  <a:pt x="8648" y="4743"/>
                  <a:pt x="8647" y="4277"/>
                </a:cubicBezTo>
                <a:lnTo>
                  <a:pt x="8647" y="1306"/>
                </a:lnTo>
                <a:close/>
                <a:moveTo>
                  <a:pt x="6024" y="7297"/>
                </a:moveTo>
                <a:lnTo>
                  <a:pt x="6024" y="8169"/>
                </a:lnTo>
                <a:lnTo>
                  <a:pt x="5169" y="8169"/>
                </a:lnTo>
                <a:lnTo>
                  <a:pt x="5169" y="7297"/>
                </a:lnTo>
                <a:cubicBezTo>
                  <a:pt x="5311" y="7318"/>
                  <a:pt x="5454" y="7328"/>
                  <a:pt x="5597" y="7328"/>
                </a:cubicBezTo>
                <a:cubicBezTo>
                  <a:pt x="5740" y="7328"/>
                  <a:pt x="5883" y="7318"/>
                  <a:pt x="6024" y="7297"/>
                </a:cubicBezTo>
                <a:close/>
                <a:moveTo>
                  <a:pt x="6495" y="8840"/>
                </a:moveTo>
                <a:lnTo>
                  <a:pt x="6495" y="9435"/>
                </a:lnTo>
                <a:lnTo>
                  <a:pt x="4698" y="9435"/>
                </a:lnTo>
                <a:lnTo>
                  <a:pt x="4698" y="8840"/>
                </a:lnTo>
                <a:close/>
                <a:moveTo>
                  <a:pt x="7226" y="10106"/>
                </a:moveTo>
                <a:cubicBezTo>
                  <a:pt x="7364" y="10106"/>
                  <a:pt x="7476" y="10218"/>
                  <a:pt x="7477" y="10357"/>
                </a:cubicBezTo>
                <a:lnTo>
                  <a:pt x="7477" y="10784"/>
                </a:lnTo>
                <a:lnTo>
                  <a:pt x="3715" y="10784"/>
                </a:lnTo>
                <a:lnTo>
                  <a:pt x="3715" y="10357"/>
                </a:lnTo>
                <a:cubicBezTo>
                  <a:pt x="3715" y="10218"/>
                  <a:pt x="3828" y="10106"/>
                  <a:pt x="3967" y="10106"/>
                </a:cubicBezTo>
                <a:close/>
                <a:moveTo>
                  <a:pt x="2883" y="1"/>
                </a:moveTo>
                <a:cubicBezTo>
                  <a:pt x="2697" y="1"/>
                  <a:pt x="2547" y="151"/>
                  <a:pt x="2547" y="336"/>
                </a:cubicBezTo>
                <a:lnTo>
                  <a:pt x="2547" y="635"/>
                </a:lnTo>
                <a:lnTo>
                  <a:pt x="1444" y="635"/>
                </a:lnTo>
                <a:cubicBezTo>
                  <a:pt x="1258" y="635"/>
                  <a:pt x="1108" y="785"/>
                  <a:pt x="1108" y="970"/>
                </a:cubicBezTo>
                <a:lnTo>
                  <a:pt x="1108" y="1532"/>
                </a:lnTo>
                <a:lnTo>
                  <a:pt x="336" y="1532"/>
                </a:lnTo>
                <a:cubicBezTo>
                  <a:pt x="151" y="1534"/>
                  <a:pt x="1" y="1684"/>
                  <a:pt x="1" y="1869"/>
                </a:cubicBezTo>
                <a:lnTo>
                  <a:pt x="1" y="2915"/>
                </a:lnTo>
                <a:cubicBezTo>
                  <a:pt x="1" y="3840"/>
                  <a:pt x="413" y="4758"/>
                  <a:pt x="1109" y="5401"/>
                </a:cubicBezTo>
                <a:lnTo>
                  <a:pt x="1109" y="8357"/>
                </a:lnTo>
                <a:cubicBezTo>
                  <a:pt x="1109" y="8497"/>
                  <a:pt x="1196" y="8622"/>
                  <a:pt x="1326" y="8671"/>
                </a:cubicBezTo>
                <a:cubicBezTo>
                  <a:pt x="1364" y="8686"/>
                  <a:pt x="1405" y="8693"/>
                  <a:pt x="1445" y="8693"/>
                </a:cubicBezTo>
                <a:cubicBezTo>
                  <a:pt x="1539" y="8693"/>
                  <a:pt x="1632" y="8653"/>
                  <a:pt x="1696" y="8580"/>
                </a:cubicBezTo>
                <a:lnTo>
                  <a:pt x="2305" y="7887"/>
                </a:lnTo>
                <a:lnTo>
                  <a:pt x="2945" y="8584"/>
                </a:lnTo>
                <a:cubicBezTo>
                  <a:pt x="3010" y="8655"/>
                  <a:pt x="3101" y="8693"/>
                  <a:pt x="3194" y="8693"/>
                </a:cubicBezTo>
                <a:cubicBezTo>
                  <a:pt x="3234" y="8693"/>
                  <a:pt x="3276" y="8686"/>
                  <a:pt x="3315" y="8670"/>
                </a:cubicBezTo>
                <a:cubicBezTo>
                  <a:pt x="3444" y="8620"/>
                  <a:pt x="3529" y="8496"/>
                  <a:pt x="3528" y="8357"/>
                </a:cubicBezTo>
                <a:lnTo>
                  <a:pt x="3528" y="6517"/>
                </a:lnTo>
                <a:cubicBezTo>
                  <a:pt x="3811" y="6778"/>
                  <a:pt x="4140" y="6983"/>
                  <a:pt x="4498" y="7123"/>
                </a:cubicBezTo>
                <a:lnTo>
                  <a:pt x="4498" y="8169"/>
                </a:lnTo>
                <a:lnTo>
                  <a:pt x="4364" y="8169"/>
                </a:lnTo>
                <a:cubicBezTo>
                  <a:pt x="4179" y="8169"/>
                  <a:pt x="4028" y="8319"/>
                  <a:pt x="4028" y="8504"/>
                </a:cubicBezTo>
                <a:lnTo>
                  <a:pt x="4028" y="9435"/>
                </a:lnTo>
                <a:lnTo>
                  <a:pt x="3968" y="9435"/>
                </a:lnTo>
                <a:cubicBezTo>
                  <a:pt x="3459" y="9435"/>
                  <a:pt x="3047" y="9848"/>
                  <a:pt x="3046" y="10357"/>
                </a:cubicBezTo>
                <a:lnTo>
                  <a:pt x="3046" y="11120"/>
                </a:lnTo>
                <a:cubicBezTo>
                  <a:pt x="3046" y="11305"/>
                  <a:pt x="3196" y="11455"/>
                  <a:pt x="3381" y="11455"/>
                </a:cubicBezTo>
                <a:lnTo>
                  <a:pt x="7814" y="11455"/>
                </a:lnTo>
                <a:cubicBezTo>
                  <a:pt x="7999" y="11455"/>
                  <a:pt x="8149" y="11305"/>
                  <a:pt x="8149" y="11120"/>
                </a:cubicBezTo>
                <a:lnTo>
                  <a:pt x="8149" y="10357"/>
                </a:lnTo>
                <a:cubicBezTo>
                  <a:pt x="8148" y="9848"/>
                  <a:pt x="7736" y="9435"/>
                  <a:pt x="7227" y="9435"/>
                </a:cubicBezTo>
                <a:lnTo>
                  <a:pt x="7166" y="9435"/>
                </a:lnTo>
                <a:lnTo>
                  <a:pt x="7166" y="8504"/>
                </a:lnTo>
                <a:cubicBezTo>
                  <a:pt x="7166" y="8319"/>
                  <a:pt x="7016" y="8169"/>
                  <a:pt x="6831" y="8169"/>
                </a:cubicBezTo>
                <a:lnTo>
                  <a:pt x="6695" y="8169"/>
                </a:lnTo>
                <a:lnTo>
                  <a:pt x="6695" y="7123"/>
                </a:lnTo>
                <a:cubicBezTo>
                  <a:pt x="7053" y="6984"/>
                  <a:pt x="7381" y="6779"/>
                  <a:pt x="7662" y="6519"/>
                </a:cubicBezTo>
                <a:lnTo>
                  <a:pt x="7662" y="8357"/>
                </a:lnTo>
                <a:cubicBezTo>
                  <a:pt x="7662" y="8496"/>
                  <a:pt x="7748" y="8620"/>
                  <a:pt x="7876" y="8670"/>
                </a:cubicBezTo>
                <a:cubicBezTo>
                  <a:pt x="7916" y="8686"/>
                  <a:pt x="7957" y="8693"/>
                  <a:pt x="7998" y="8693"/>
                </a:cubicBezTo>
                <a:cubicBezTo>
                  <a:pt x="8090" y="8693"/>
                  <a:pt x="8181" y="8655"/>
                  <a:pt x="8246" y="8584"/>
                </a:cubicBezTo>
                <a:lnTo>
                  <a:pt x="8886" y="7887"/>
                </a:lnTo>
                <a:lnTo>
                  <a:pt x="9495" y="8580"/>
                </a:lnTo>
                <a:cubicBezTo>
                  <a:pt x="9560" y="8653"/>
                  <a:pt x="9652" y="8693"/>
                  <a:pt x="9747" y="8693"/>
                </a:cubicBezTo>
                <a:cubicBezTo>
                  <a:pt x="9787" y="8693"/>
                  <a:pt x="9827" y="8686"/>
                  <a:pt x="9866" y="8671"/>
                </a:cubicBezTo>
                <a:cubicBezTo>
                  <a:pt x="9996" y="8622"/>
                  <a:pt x="10083" y="8498"/>
                  <a:pt x="10083" y="8358"/>
                </a:cubicBezTo>
                <a:lnTo>
                  <a:pt x="10083" y="5401"/>
                </a:lnTo>
                <a:cubicBezTo>
                  <a:pt x="10779" y="4757"/>
                  <a:pt x="11191" y="3840"/>
                  <a:pt x="11191" y="2915"/>
                </a:cubicBezTo>
                <a:lnTo>
                  <a:pt x="11191" y="1868"/>
                </a:lnTo>
                <a:cubicBezTo>
                  <a:pt x="11191" y="1683"/>
                  <a:pt x="11041" y="1532"/>
                  <a:pt x="10855" y="1532"/>
                </a:cubicBezTo>
                <a:lnTo>
                  <a:pt x="10083" y="1532"/>
                </a:lnTo>
                <a:lnTo>
                  <a:pt x="10083" y="970"/>
                </a:lnTo>
                <a:cubicBezTo>
                  <a:pt x="10083" y="785"/>
                  <a:pt x="9932" y="635"/>
                  <a:pt x="9747" y="635"/>
                </a:cubicBezTo>
                <a:lnTo>
                  <a:pt x="8647" y="635"/>
                </a:lnTo>
                <a:lnTo>
                  <a:pt x="8647" y="336"/>
                </a:lnTo>
                <a:cubicBezTo>
                  <a:pt x="8647" y="152"/>
                  <a:pt x="8496" y="1"/>
                  <a:pt x="8311"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rot="5400000">
            <a:off x="1858563" y="2401525"/>
            <a:ext cx="76200" cy="9738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p:nvPr/>
        </p:nvSpPr>
        <p:spPr>
          <a:xfrm rot="10800000" flipH="1">
            <a:off x="-88" y="-100"/>
            <a:ext cx="9144088" cy="5143727"/>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1"/>
              </a:gs>
              <a:gs pos="100000">
                <a:schemeClr val="lt1"/>
              </a:gs>
            </a:gsLst>
            <a:lin ang="2700006" scaled="0"/>
          </a:gradFill>
          <a:ln>
            <a:noFill/>
          </a:ln>
          <a:effectLst>
            <a:outerShdw blurRad="57150" dist="19050" dir="5400000" algn="bl" rotWithShape="0">
              <a:schemeClr val="accent4">
                <a:alpha val="8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Communication skills</a:t>
            </a:r>
            <a:endParaRPr/>
          </a:p>
        </p:txBody>
      </p:sp>
      <p:pic>
        <p:nvPicPr>
          <p:cNvPr id="423" name="Google Shape;423;p55" title="Gráfico">
            <a:hlinkClick r:id="rId3"/>
          </p:cNvPr>
          <p:cNvPicPr preferRelativeResize="0"/>
          <p:nvPr/>
        </p:nvPicPr>
        <p:blipFill>
          <a:blip r:embed="rId4">
            <a:alphaModFix/>
          </a:blip>
          <a:stretch>
            <a:fillRect/>
          </a:stretch>
        </p:blipFill>
        <p:spPr>
          <a:xfrm>
            <a:off x="808475" y="1496875"/>
            <a:ext cx="4315524" cy="2668425"/>
          </a:xfrm>
          <a:prstGeom prst="rect">
            <a:avLst/>
          </a:prstGeom>
          <a:noFill/>
          <a:ln>
            <a:noFill/>
          </a:ln>
        </p:spPr>
      </p:pic>
      <p:sp>
        <p:nvSpPr>
          <p:cNvPr id="424" name="Google Shape;424;p55"/>
          <p:cNvSpPr txBox="1">
            <a:spLocks noGrp="1"/>
          </p:cNvSpPr>
          <p:nvPr>
            <p:ph type="subTitle" idx="4294967295"/>
          </p:nvPr>
        </p:nvSpPr>
        <p:spPr>
          <a:xfrm>
            <a:off x="5248375" y="1711450"/>
            <a:ext cx="2085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Mercury is the closest planet to the Sun</a:t>
            </a:r>
            <a:endParaRPr/>
          </a:p>
        </p:txBody>
      </p:sp>
      <p:sp>
        <p:nvSpPr>
          <p:cNvPr id="425" name="Google Shape;425;p55"/>
          <p:cNvSpPr txBox="1">
            <a:spLocks noGrp="1"/>
          </p:cNvSpPr>
          <p:nvPr>
            <p:ph type="subTitle" idx="4294967295"/>
          </p:nvPr>
        </p:nvSpPr>
        <p:spPr>
          <a:xfrm>
            <a:off x="5248376" y="1269550"/>
            <a:ext cx="2085900" cy="441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2400" b="0">
                <a:solidFill>
                  <a:schemeClr val="dk1"/>
                </a:solidFill>
                <a:latin typeface="Righteous"/>
                <a:ea typeface="Righteous"/>
                <a:cs typeface="Righteous"/>
                <a:sym typeface="Righteous"/>
              </a:rPr>
              <a:t>English </a:t>
            </a:r>
            <a:endParaRPr sz="2400" b="0">
              <a:solidFill>
                <a:schemeClr val="dk1"/>
              </a:solidFill>
              <a:latin typeface="Righteous"/>
              <a:ea typeface="Righteous"/>
              <a:cs typeface="Righteous"/>
              <a:sym typeface="Righteous"/>
            </a:endParaRPr>
          </a:p>
        </p:txBody>
      </p:sp>
      <p:sp>
        <p:nvSpPr>
          <p:cNvPr id="426" name="Google Shape;426;p55"/>
          <p:cNvSpPr/>
          <p:nvPr/>
        </p:nvSpPr>
        <p:spPr>
          <a:xfrm>
            <a:off x="7524700" y="1496875"/>
            <a:ext cx="702900" cy="7029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8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chemeClr val="lt1"/>
                </a:solidFill>
                <a:latin typeface="Righteous"/>
                <a:ea typeface="Righteous"/>
                <a:cs typeface="Righteous"/>
                <a:sym typeface="Righteous"/>
              </a:rPr>
              <a:t>100%</a:t>
            </a:r>
            <a:endParaRPr/>
          </a:p>
        </p:txBody>
      </p:sp>
      <p:sp>
        <p:nvSpPr>
          <p:cNvPr id="427" name="Google Shape;427;p55"/>
          <p:cNvSpPr txBox="1">
            <a:spLocks noGrp="1"/>
          </p:cNvSpPr>
          <p:nvPr>
            <p:ph type="subTitle" idx="4294967295"/>
          </p:nvPr>
        </p:nvSpPr>
        <p:spPr>
          <a:xfrm>
            <a:off x="5248375" y="2726050"/>
            <a:ext cx="2085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Venus is the second planet from the Sun</a:t>
            </a:r>
            <a:endParaRPr/>
          </a:p>
        </p:txBody>
      </p:sp>
      <p:sp>
        <p:nvSpPr>
          <p:cNvPr id="428" name="Google Shape;428;p55"/>
          <p:cNvSpPr txBox="1">
            <a:spLocks noGrp="1"/>
          </p:cNvSpPr>
          <p:nvPr>
            <p:ph type="subTitle" idx="4294967295"/>
          </p:nvPr>
        </p:nvSpPr>
        <p:spPr>
          <a:xfrm>
            <a:off x="5248376" y="2284150"/>
            <a:ext cx="2085900" cy="441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2400" b="0">
                <a:solidFill>
                  <a:schemeClr val="dk1"/>
                </a:solidFill>
                <a:latin typeface="Righteous"/>
                <a:ea typeface="Righteous"/>
                <a:cs typeface="Righteous"/>
                <a:sym typeface="Righteous"/>
              </a:rPr>
              <a:t>French</a:t>
            </a:r>
            <a:endParaRPr sz="2400" b="0">
              <a:solidFill>
                <a:schemeClr val="dk1"/>
              </a:solidFill>
              <a:latin typeface="Righteous"/>
              <a:ea typeface="Righteous"/>
              <a:cs typeface="Righteous"/>
              <a:sym typeface="Righteous"/>
            </a:endParaRPr>
          </a:p>
        </p:txBody>
      </p:sp>
      <p:sp>
        <p:nvSpPr>
          <p:cNvPr id="429" name="Google Shape;429;p55"/>
          <p:cNvSpPr/>
          <p:nvPr/>
        </p:nvSpPr>
        <p:spPr>
          <a:xfrm>
            <a:off x="7524700" y="2511475"/>
            <a:ext cx="702900" cy="7029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8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chemeClr val="lt1"/>
                </a:solidFill>
                <a:latin typeface="Righteous"/>
                <a:ea typeface="Righteous"/>
                <a:cs typeface="Righteous"/>
                <a:sym typeface="Righteous"/>
              </a:rPr>
              <a:t>70%</a:t>
            </a:r>
            <a:endParaRPr/>
          </a:p>
        </p:txBody>
      </p:sp>
      <p:sp>
        <p:nvSpPr>
          <p:cNvPr id="430" name="Google Shape;430;p55"/>
          <p:cNvSpPr txBox="1">
            <a:spLocks noGrp="1"/>
          </p:cNvSpPr>
          <p:nvPr>
            <p:ph type="subTitle" idx="4294967295"/>
          </p:nvPr>
        </p:nvSpPr>
        <p:spPr>
          <a:xfrm>
            <a:off x="5248375" y="3740650"/>
            <a:ext cx="2085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Despite being red, Mars is very cold</a:t>
            </a:r>
            <a:endParaRPr/>
          </a:p>
        </p:txBody>
      </p:sp>
      <p:sp>
        <p:nvSpPr>
          <p:cNvPr id="431" name="Google Shape;431;p55"/>
          <p:cNvSpPr txBox="1">
            <a:spLocks noGrp="1"/>
          </p:cNvSpPr>
          <p:nvPr>
            <p:ph type="subTitle" idx="4294967295"/>
          </p:nvPr>
        </p:nvSpPr>
        <p:spPr>
          <a:xfrm>
            <a:off x="5248376" y="3298750"/>
            <a:ext cx="2085900" cy="441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2400" b="0">
                <a:solidFill>
                  <a:schemeClr val="dk1"/>
                </a:solidFill>
                <a:latin typeface="Righteous"/>
                <a:ea typeface="Righteous"/>
                <a:cs typeface="Righteous"/>
                <a:sym typeface="Righteous"/>
              </a:rPr>
              <a:t>Italian</a:t>
            </a:r>
            <a:endParaRPr sz="2400" b="0">
              <a:solidFill>
                <a:schemeClr val="dk1"/>
              </a:solidFill>
              <a:latin typeface="Righteous"/>
              <a:ea typeface="Righteous"/>
              <a:cs typeface="Righteous"/>
              <a:sym typeface="Righteous"/>
            </a:endParaRPr>
          </a:p>
        </p:txBody>
      </p:sp>
      <p:sp>
        <p:nvSpPr>
          <p:cNvPr id="432" name="Google Shape;432;p55"/>
          <p:cNvSpPr/>
          <p:nvPr/>
        </p:nvSpPr>
        <p:spPr>
          <a:xfrm>
            <a:off x="7524700" y="3526100"/>
            <a:ext cx="702900" cy="7029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8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600">
                <a:solidFill>
                  <a:schemeClr val="lt1"/>
                </a:solidFill>
                <a:latin typeface="Righteous"/>
                <a:ea typeface="Righteous"/>
                <a:cs typeface="Righteous"/>
                <a:sym typeface="Righteous"/>
              </a:rPr>
              <a:t>30%</a:t>
            </a:r>
            <a:endParaRPr/>
          </a:p>
        </p:txBody>
      </p:sp>
      <p:sp>
        <p:nvSpPr>
          <p:cNvPr id="433" name="Google Shape;433;p55"/>
          <p:cNvSpPr txBox="1"/>
          <p:nvPr/>
        </p:nvSpPr>
        <p:spPr>
          <a:xfrm>
            <a:off x="1066800" y="4049625"/>
            <a:ext cx="41817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accent5"/>
                </a:solidFill>
                <a:latin typeface="Kumbh Sans"/>
                <a:ea typeface="Kumbh Sans"/>
                <a:cs typeface="Kumbh Sans"/>
                <a:sym typeface="Kumbh Sans"/>
              </a:rPr>
              <a:t>Follow the link in the graph to modify its data and then paste the new one here. </a:t>
            </a:r>
            <a:r>
              <a:rPr lang="es" sz="1000">
                <a:solidFill>
                  <a:schemeClr val="accent5"/>
                </a:solidFill>
                <a:uFill>
                  <a:noFill/>
                </a:uFill>
                <a:latin typeface="Kumbh Sans"/>
                <a:ea typeface="Kumbh Sans"/>
                <a:cs typeface="Kumbh Sans"/>
                <a:sym typeface="Kumbh Sans"/>
                <a:hlinkClick r:id="rId5">
                  <a:extLst>
                    <a:ext uri="{A12FA001-AC4F-418D-AE19-62706E023703}">
                      <ahyp:hlinkClr xmlns:ahyp="http://schemas.microsoft.com/office/drawing/2018/hyperlinkcolor" val="tx"/>
                    </a:ext>
                  </a:extLst>
                </a:hlinkClick>
              </a:rPr>
              <a:t>For more info, </a:t>
            </a:r>
            <a:r>
              <a:rPr lang="es" sz="1000" b="1" u="sng">
                <a:solidFill>
                  <a:schemeClr val="dk1"/>
                </a:solidFill>
                <a:latin typeface="Kumbh Sans"/>
                <a:ea typeface="Kumbh Sans"/>
                <a:cs typeface="Kumbh Sans"/>
                <a:sym typeface="Kumbh Sans"/>
                <a:hlinkClick r:id="rId5">
                  <a:extLst>
                    <a:ext uri="{A12FA001-AC4F-418D-AE19-62706E023703}">
                      <ahyp:hlinkClr xmlns:ahyp="http://schemas.microsoft.com/office/drawing/2018/hyperlinkcolor" val="tx"/>
                    </a:ext>
                  </a:extLst>
                </a:hlinkClick>
              </a:rPr>
              <a:t>click here</a:t>
            </a:r>
            <a:endParaRPr sz="1000" b="1" u="sng">
              <a:solidFill>
                <a:schemeClr val="dk1"/>
              </a:solidFill>
              <a:latin typeface="Kumbh Sans"/>
              <a:ea typeface="Kumbh Sans"/>
              <a:cs typeface="Kumbh Sans"/>
              <a:sym typeface="Kumbh Sans"/>
            </a:endParaRPr>
          </a:p>
        </p:txBody>
      </p:sp>
      <p:sp>
        <p:nvSpPr>
          <p:cNvPr id="434" name="Google Shape;434;p55"/>
          <p:cNvSpPr/>
          <p:nvPr/>
        </p:nvSpPr>
        <p:spPr>
          <a:xfrm>
            <a:off x="-150000" y="4436525"/>
            <a:ext cx="870000" cy="870000"/>
          </a:xfrm>
          <a:prstGeom prst="ellipse">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5"/>
          <p:cNvSpPr/>
          <p:nvPr/>
        </p:nvSpPr>
        <p:spPr>
          <a:xfrm rot="5400000">
            <a:off x="7841350" y="1083962"/>
            <a:ext cx="63000" cy="6963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5"/>
          <p:cNvSpPr/>
          <p:nvPr/>
        </p:nvSpPr>
        <p:spPr>
          <a:xfrm rot="5400000">
            <a:off x="7841350" y="2098400"/>
            <a:ext cx="63000" cy="6963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5"/>
          <p:cNvSpPr/>
          <p:nvPr/>
        </p:nvSpPr>
        <p:spPr>
          <a:xfrm rot="5400000">
            <a:off x="7841350" y="3112862"/>
            <a:ext cx="63000" cy="6963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56"/>
          <p:cNvGrpSpPr/>
          <p:nvPr/>
        </p:nvGrpSpPr>
        <p:grpSpPr>
          <a:xfrm>
            <a:off x="3455040" y="1726560"/>
            <a:ext cx="4975412" cy="2650583"/>
            <a:chOff x="233350" y="949250"/>
            <a:chExt cx="7137300" cy="3802300"/>
          </a:xfrm>
        </p:grpSpPr>
        <p:sp>
          <p:nvSpPr>
            <p:cNvPr id="443" name="Google Shape;443;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w="19050" cap="flat" cmpd="sng">
              <a:solidFill>
                <a:schemeClr val="dk1"/>
              </a:solidFill>
              <a:prstDash val="solid"/>
              <a:round/>
              <a:headEnd type="none" w="sm" len="sm"/>
              <a:tailEnd type="none" w="sm" len="sm"/>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56"/>
          <p:cNvSpPr txBox="1">
            <a:spLocks noGrp="1"/>
          </p:cNvSpPr>
          <p:nvPr>
            <p:ph type="title"/>
          </p:nvPr>
        </p:nvSpPr>
        <p:spPr>
          <a:xfrm>
            <a:off x="720000" y="445025"/>
            <a:ext cx="7704000" cy="572700"/>
          </a:xfrm>
          <a:prstGeom prst="rect">
            <a:avLst/>
          </a:prstGeom>
          <a:effectLst>
            <a:outerShdw blurRad="57150" dist="19050" dir="5400000" algn="bl" rotWithShape="0">
              <a:schemeClr val="accent4">
                <a:alpha val="8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
              <a:t>Volunteer work</a:t>
            </a:r>
            <a:endParaRPr/>
          </a:p>
        </p:txBody>
      </p:sp>
      <p:sp>
        <p:nvSpPr>
          <p:cNvPr id="495" name="Google Shape;495;p56"/>
          <p:cNvSpPr txBox="1">
            <a:spLocks noGrp="1"/>
          </p:cNvSpPr>
          <p:nvPr>
            <p:ph type="subTitle" idx="4294967295"/>
          </p:nvPr>
        </p:nvSpPr>
        <p:spPr>
          <a:xfrm>
            <a:off x="720000" y="1932776"/>
            <a:ext cx="1623000" cy="1069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Neptune is the fourth-largest planet in the Solar System</a:t>
            </a:r>
            <a:endParaRPr/>
          </a:p>
        </p:txBody>
      </p:sp>
      <p:sp>
        <p:nvSpPr>
          <p:cNvPr id="496" name="Google Shape;496;p56"/>
          <p:cNvSpPr txBox="1">
            <a:spLocks noGrp="1"/>
          </p:cNvSpPr>
          <p:nvPr>
            <p:ph type="subTitle" idx="4294967295"/>
          </p:nvPr>
        </p:nvSpPr>
        <p:spPr>
          <a:xfrm>
            <a:off x="720001" y="1405363"/>
            <a:ext cx="16230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400" b="0">
                <a:solidFill>
                  <a:schemeClr val="dk1"/>
                </a:solidFill>
                <a:latin typeface="Righteous"/>
                <a:ea typeface="Righteous"/>
                <a:cs typeface="Righteous"/>
                <a:sym typeface="Righteous"/>
              </a:rPr>
              <a:t>Thailand </a:t>
            </a:r>
            <a:endParaRPr sz="2400" b="0">
              <a:solidFill>
                <a:schemeClr val="dk1"/>
              </a:solidFill>
              <a:latin typeface="Righteous"/>
              <a:ea typeface="Righteous"/>
              <a:cs typeface="Righteous"/>
              <a:sym typeface="Righteous"/>
            </a:endParaRPr>
          </a:p>
        </p:txBody>
      </p:sp>
      <p:sp>
        <p:nvSpPr>
          <p:cNvPr id="497" name="Google Shape;497;p56"/>
          <p:cNvSpPr txBox="1">
            <a:spLocks noGrp="1"/>
          </p:cNvSpPr>
          <p:nvPr>
            <p:ph type="subTitle" idx="4294967295"/>
          </p:nvPr>
        </p:nvSpPr>
        <p:spPr>
          <a:xfrm>
            <a:off x="720000" y="3479106"/>
            <a:ext cx="1623000" cy="1069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a:t>Saturn is the second-largest planet in the Solar System</a:t>
            </a:r>
            <a:endParaRPr/>
          </a:p>
        </p:txBody>
      </p:sp>
      <p:sp>
        <p:nvSpPr>
          <p:cNvPr id="498" name="Google Shape;498;p56"/>
          <p:cNvSpPr txBox="1">
            <a:spLocks noGrp="1"/>
          </p:cNvSpPr>
          <p:nvPr>
            <p:ph type="subTitle" idx="4294967295"/>
          </p:nvPr>
        </p:nvSpPr>
        <p:spPr>
          <a:xfrm>
            <a:off x="720001" y="2963550"/>
            <a:ext cx="1623000" cy="441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2400" b="0">
                <a:solidFill>
                  <a:schemeClr val="dk1"/>
                </a:solidFill>
                <a:latin typeface="Righteous"/>
                <a:ea typeface="Righteous"/>
                <a:cs typeface="Righteous"/>
                <a:sym typeface="Righteous"/>
              </a:rPr>
              <a:t>EE.UU.</a:t>
            </a:r>
            <a:endParaRPr sz="2400" b="0">
              <a:solidFill>
                <a:schemeClr val="dk1"/>
              </a:solidFill>
              <a:latin typeface="Righteous"/>
              <a:ea typeface="Righteous"/>
              <a:cs typeface="Righteous"/>
              <a:sym typeface="Righteous"/>
            </a:endParaRPr>
          </a:p>
        </p:txBody>
      </p:sp>
      <p:cxnSp>
        <p:nvCxnSpPr>
          <p:cNvPr id="499" name="Google Shape;499;p56"/>
          <p:cNvCxnSpPr>
            <a:stCxn id="500" idx="0"/>
            <a:endCxn id="496" idx="3"/>
          </p:cNvCxnSpPr>
          <p:nvPr/>
        </p:nvCxnSpPr>
        <p:spPr>
          <a:xfrm rot="5400000" flipH="1">
            <a:off x="3995150" y="-25800"/>
            <a:ext cx="1779000" cy="5083500"/>
          </a:xfrm>
          <a:prstGeom prst="curvedConnector2">
            <a:avLst/>
          </a:prstGeom>
          <a:noFill/>
          <a:ln w="28575" cap="flat" cmpd="sng">
            <a:solidFill>
              <a:schemeClr val="accent3"/>
            </a:solidFill>
            <a:prstDash val="dash"/>
            <a:round/>
            <a:headEnd type="none" w="med" len="med"/>
            <a:tailEnd type="oval" w="med" len="med"/>
          </a:ln>
          <a:effectLst>
            <a:outerShdw blurRad="57150" dist="19050" dir="5400000" algn="bl" rotWithShape="0">
              <a:schemeClr val="accent4">
                <a:alpha val="50000"/>
              </a:schemeClr>
            </a:outerShdw>
          </a:effectLst>
        </p:spPr>
      </p:cxnSp>
      <p:sp>
        <p:nvSpPr>
          <p:cNvPr id="500" name="Google Shape;500;p56"/>
          <p:cNvSpPr/>
          <p:nvPr/>
        </p:nvSpPr>
        <p:spPr>
          <a:xfrm>
            <a:off x="7289750" y="3405450"/>
            <a:ext cx="273300" cy="2733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56"/>
          <p:cNvCxnSpPr>
            <a:stCxn id="502" idx="2"/>
            <a:endCxn id="498" idx="3"/>
          </p:cNvCxnSpPr>
          <p:nvPr/>
        </p:nvCxnSpPr>
        <p:spPr>
          <a:xfrm flipH="1">
            <a:off x="2342975" y="2364800"/>
            <a:ext cx="1587300" cy="819600"/>
          </a:xfrm>
          <a:prstGeom prst="curvedConnector3">
            <a:avLst>
              <a:gd name="adj1" fmla="val 49999"/>
            </a:avLst>
          </a:prstGeom>
          <a:noFill/>
          <a:ln w="28575" cap="flat" cmpd="sng">
            <a:solidFill>
              <a:schemeClr val="accent3"/>
            </a:solidFill>
            <a:prstDash val="dash"/>
            <a:round/>
            <a:headEnd type="none" w="med" len="med"/>
            <a:tailEnd type="oval" w="med" len="med"/>
          </a:ln>
          <a:effectLst>
            <a:outerShdw blurRad="57150" dist="19050" dir="5400000" algn="bl" rotWithShape="0">
              <a:schemeClr val="accent4">
                <a:alpha val="50000"/>
              </a:schemeClr>
            </a:outerShdw>
          </a:effectLst>
        </p:spPr>
      </p:cxnSp>
      <p:sp>
        <p:nvSpPr>
          <p:cNvPr id="502" name="Google Shape;502;p56"/>
          <p:cNvSpPr/>
          <p:nvPr/>
        </p:nvSpPr>
        <p:spPr>
          <a:xfrm>
            <a:off x="3930275" y="2228150"/>
            <a:ext cx="273300" cy="273300"/>
          </a:xfrm>
          <a:prstGeom prst="ellipse">
            <a:avLst/>
          </a:prstGeom>
          <a:solidFill>
            <a:schemeClr val="accent3"/>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Volunteer work</a:t>
            </a:r>
            <a:endParaRPr/>
          </a:p>
        </p:txBody>
      </p:sp>
      <p:graphicFrame>
        <p:nvGraphicFramePr>
          <p:cNvPr id="527" name="Google Shape;527;p58"/>
          <p:cNvGraphicFramePr/>
          <p:nvPr/>
        </p:nvGraphicFramePr>
        <p:xfrm>
          <a:off x="720000" y="1804325"/>
          <a:ext cx="7704000" cy="2546200"/>
        </p:xfrm>
        <a:graphic>
          <a:graphicData uri="http://schemas.openxmlformats.org/drawingml/2006/table">
            <a:tbl>
              <a:tblPr>
                <a:noFill/>
                <a:tableStyleId>{55A12449-0059-4E21-A279-D2353F5D38EE}</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636550">
                <a:tc>
                  <a:txBody>
                    <a:bodyPr/>
                    <a:lstStyle/>
                    <a:p>
                      <a:pPr marL="0" lvl="0" indent="0" algn="ctr" rtl="0">
                        <a:spcBef>
                          <a:spcPts val="0"/>
                        </a:spcBef>
                        <a:spcAft>
                          <a:spcPts val="0"/>
                        </a:spcAft>
                        <a:buNone/>
                      </a:pPr>
                      <a:r>
                        <a:rPr lang="es" sz="2400">
                          <a:solidFill>
                            <a:schemeClr val="dk1"/>
                          </a:solidFill>
                          <a:latin typeface="Righteous"/>
                          <a:ea typeface="Righteous"/>
                          <a:cs typeface="Righteous"/>
                          <a:sym typeface="Righteous"/>
                        </a:rPr>
                        <a:t>Date</a:t>
                      </a:r>
                      <a:endParaRPr sz="2400">
                        <a:solidFill>
                          <a:schemeClr val="dk1"/>
                        </a:solidFill>
                        <a:latin typeface="Righteous"/>
                        <a:ea typeface="Righteous"/>
                        <a:cs typeface="Righteous"/>
                        <a:sym typeface="Righteous"/>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gradFill>
                      <a:gsLst>
                        <a:gs pos="0">
                          <a:schemeClr val="accent3"/>
                        </a:gs>
                        <a:gs pos="100000">
                          <a:schemeClr val="lt1"/>
                        </a:gs>
                      </a:gsLst>
                      <a:lin ang="5400700" scaled="0"/>
                    </a:gradFill>
                  </a:tcPr>
                </a:tc>
                <a:tc>
                  <a:txBody>
                    <a:bodyPr/>
                    <a:lstStyle/>
                    <a:p>
                      <a:pPr marL="0" lvl="0" indent="0" algn="ctr" rtl="0">
                        <a:spcBef>
                          <a:spcPts val="0"/>
                        </a:spcBef>
                        <a:spcAft>
                          <a:spcPts val="0"/>
                        </a:spcAft>
                        <a:buNone/>
                      </a:pPr>
                      <a:r>
                        <a:rPr lang="es" sz="2400">
                          <a:solidFill>
                            <a:schemeClr val="dk1"/>
                          </a:solidFill>
                          <a:latin typeface="Righteous"/>
                          <a:ea typeface="Righteous"/>
                          <a:cs typeface="Righteous"/>
                          <a:sym typeface="Righteous"/>
                        </a:rPr>
                        <a:t>Company</a:t>
                      </a:r>
                      <a:endParaRPr sz="2400">
                        <a:solidFill>
                          <a:schemeClr val="dk1"/>
                        </a:solidFill>
                        <a:latin typeface="Righteous"/>
                        <a:ea typeface="Righteous"/>
                        <a:cs typeface="Righteous"/>
                        <a:sym typeface="Righteou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gradFill>
                      <a:gsLst>
                        <a:gs pos="0">
                          <a:schemeClr val="accent3"/>
                        </a:gs>
                        <a:gs pos="100000">
                          <a:schemeClr val="lt1"/>
                        </a:gs>
                      </a:gsLst>
                      <a:lin ang="5400700" scaled="0"/>
                    </a:gradFill>
                  </a:tcPr>
                </a:tc>
                <a:tc>
                  <a:txBody>
                    <a:bodyPr/>
                    <a:lstStyle/>
                    <a:p>
                      <a:pPr marL="0" lvl="0" indent="0" algn="ctr" rtl="0">
                        <a:spcBef>
                          <a:spcPts val="0"/>
                        </a:spcBef>
                        <a:spcAft>
                          <a:spcPts val="0"/>
                        </a:spcAft>
                        <a:buNone/>
                      </a:pPr>
                      <a:r>
                        <a:rPr lang="es" sz="2400">
                          <a:solidFill>
                            <a:schemeClr val="dk1"/>
                          </a:solidFill>
                          <a:latin typeface="Righteous"/>
                          <a:ea typeface="Righteous"/>
                          <a:cs typeface="Righteous"/>
                          <a:sym typeface="Righteous"/>
                        </a:rPr>
                        <a:t>Description</a:t>
                      </a:r>
                      <a:endParaRPr sz="2400">
                        <a:solidFill>
                          <a:schemeClr val="dk1"/>
                        </a:solidFill>
                        <a:latin typeface="Righteous"/>
                        <a:ea typeface="Righteous"/>
                        <a:cs typeface="Righteous"/>
                        <a:sym typeface="Righteous"/>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gradFill>
                      <a:gsLst>
                        <a:gs pos="0">
                          <a:schemeClr val="accent3"/>
                        </a:gs>
                        <a:gs pos="100000">
                          <a:schemeClr val="lt1"/>
                        </a:gs>
                      </a:gsLst>
                      <a:lin ang="5400700" scaled="0"/>
                    </a:gradFill>
                  </a:tcPr>
                </a:tc>
                <a:extLst>
                  <a:ext uri="{0D108BD9-81ED-4DB2-BD59-A6C34878D82A}">
                    <a16:rowId xmlns:a16="http://schemas.microsoft.com/office/drawing/2014/main" val="10000"/>
                  </a:ext>
                </a:extLst>
              </a:tr>
              <a:tr h="636550">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2017</a:t>
                      </a:r>
                      <a:endParaRPr b="1">
                        <a:solidFill>
                          <a:schemeClr val="accent5"/>
                        </a:solidFill>
                        <a:latin typeface="Kumbh Sans"/>
                        <a:ea typeface="Kumbh Sans"/>
                        <a:cs typeface="Kumbh Sans"/>
                        <a:sym typeface="Kumbh Sans"/>
                      </a:endParaRPr>
                    </a:p>
                  </a:txBody>
                  <a:tcPr marL="91425" marR="91425" marT="91425" marB="91425" anchor="ctr">
                    <a:lnL w="19050" cap="flat" cmpd="sng">
                      <a:solidFill>
                        <a:schemeClr val="dk1"/>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Venus</a:t>
                      </a:r>
                      <a:endParaRPr b="1">
                        <a:solidFill>
                          <a:schemeClr val="accent5"/>
                        </a:solidFill>
                        <a:latin typeface="Kumbh Sans"/>
                        <a:ea typeface="Kumbh Sans"/>
                        <a:cs typeface="Kumbh Sans"/>
                        <a:sym typeface="Kumbh Sans"/>
                      </a:endParaRPr>
                    </a:p>
                  </a:txBody>
                  <a:tcPr marL="91425" marR="91425" marT="91425" marB="91425"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Description 1</a:t>
                      </a:r>
                      <a:endParaRPr b="1">
                        <a:solidFill>
                          <a:schemeClr val="accent5"/>
                        </a:solidFill>
                        <a:latin typeface="Kumbh Sans"/>
                        <a:ea typeface="Kumbh Sans"/>
                        <a:cs typeface="Kumbh Sans"/>
                        <a:sym typeface="Kumbh Sans"/>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6550">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2019</a:t>
                      </a:r>
                      <a:endParaRPr b="1">
                        <a:solidFill>
                          <a:schemeClr val="accent5"/>
                        </a:solidFill>
                        <a:latin typeface="Kumbh Sans"/>
                        <a:ea typeface="Kumbh Sans"/>
                        <a:cs typeface="Kumbh Sans"/>
                        <a:sym typeface="Kumbh Sans"/>
                      </a:endParaRPr>
                    </a:p>
                  </a:txBody>
                  <a:tcPr marL="91425" marR="91425" marT="91425" marB="91425" anchor="ctr">
                    <a:lnL w="19050" cap="flat" cmpd="sng">
                      <a:solidFill>
                        <a:schemeClr val="dk1"/>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Mars</a:t>
                      </a:r>
                      <a:endParaRPr b="1">
                        <a:solidFill>
                          <a:schemeClr val="accent5"/>
                        </a:solidFill>
                        <a:latin typeface="Kumbh Sans"/>
                        <a:ea typeface="Kumbh Sans"/>
                        <a:cs typeface="Kumbh Sans"/>
                        <a:sym typeface="Kumbh Sans"/>
                      </a:endParaRPr>
                    </a:p>
                  </a:txBody>
                  <a:tcPr marL="91425" marR="91425" marT="91425" marB="91425"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Description 2</a:t>
                      </a:r>
                      <a:endParaRPr b="1">
                        <a:solidFill>
                          <a:schemeClr val="accent5"/>
                        </a:solidFill>
                        <a:latin typeface="Kumbh Sans"/>
                        <a:ea typeface="Kumbh Sans"/>
                        <a:cs typeface="Kumbh Sans"/>
                        <a:sym typeface="Kumbh Sans"/>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6550">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2021</a:t>
                      </a:r>
                      <a:endParaRPr b="1">
                        <a:solidFill>
                          <a:schemeClr val="accent5"/>
                        </a:solidFill>
                        <a:latin typeface="Kumbh Sans"/>
                        <a:ea typeface="Kumbh Sans"/>
                        <a:cs typeface="Kumbh Sans"/>
                        <a:sym typeface="Kumbh Sans"/>
                      </a:endParaRPr>
                    </a:p>
                  </a:txBody>
                  <a:tcPr marL="91425" marR="91425" marT="91425" marB="91425" anchor="ctr">
                    <a:lnL w="19050" cap="flat" cmpd="sng">
                      <a:solidFill>
                        <a:schemeClr val="dk1"/>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Mercury</a:t>
                      </a:r>
                      <a:endParaRPr b="1">
                        <a:solidFill>
                          <a:schemeClr val="accent5"/>
                        </a:solidFill>
                        <a:latin typeface="Kumbh Sans"/>
                        <a:ea typeface="Kumbh Sans"/>
                        <a:cs typeface="Kumbh Sans"/>
                        <a:sym typeface="Kumbh Sans"/>
                      </a:endParaRPr>
                    </a:p>
                  </a:txBody>
                  <a:tcPr marL="91425" marR="91425" marT="91425" marB="91425"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 b="1">
                          <a:solidFill>
                            <a:schemeClr val="accent5"/>
                          </a:solidFill>
                          <a:latin typeface="Kumbh Sans"/>
                          <a:ea typeface="Kumbh Sans"/>
                          <a:cs typeface="Kumbh Sans"/>
                          <a:sym typeface="Kumbh Sans"/>
                        </a:rPr>
                        <a:t>Description 3</a:t>
                      </a:r>
                      <a:endParaRPr b="1">
                        <a:solidFill>
                          <a:schemeClr val="accent5"/>
                        </a:solidFill>
                        <a:latin typeface="Kumbh Sans"/>
                        <a:ea typeface="Kumbh Sans"/>
                        <a:cs typeface="Kumbh Sans"/>
                        <a:sym typeface="Kumbh Sans"/>
                      </a:endParaRPr>
                    </a:p>
                  </a:txBody>
                  <a:tcPr marL="91425" marR="91425" marT="91425" marB="91425" anchor="ctr">
                    <a:lnL w="28575" cap="flat" cmpd="sng">
                      <a:solidFill>
                        <a:srgbClr val="FFFFFF">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0"/>
          <p:cNvSpPr txBox="1">
            <a:spLocks noGrp="1"/>
          </p:cNvSpPr>
          <p:nvPr>
            <p:ph type="title"/>
          </p:nvPr>
        </p:nvSpPr>
        <p:spPr>
          <a:xfrm>
            <a:off x="1385975" y="1624525"/>
            <a:ext cx="13989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90%</a:t>
            </a:r>
            <a:endParaRPr/>
          </a:p>
        </p:txBody>
      </p:sp>
      <p:sp>
        <p:nvSpPr>
          <p:cNvPr id="543" name="Google Shape;543;p60"/>
          <p:cNvSpPr txBox="1">
            <a:spLocks noGrp="1"/>
          </p:cNvSpPr>
          <p:nvPr>
            <p:ph type="subTitle" idx="4"/>
          </p:nvPr>
        </p:nvSpPr>
        <p:spPr>
          <a:xfrm>
            <a:off x="3489087" y="3437925"/>
            <a:ext cx="2088900" cy="10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a:t>
            </a:r>
            <a:endParaRPr/>
          </a:p>
        </p:txBody>
      </p:sp>
      <p:sp>
        <p:nvSpPr>
          <p:cNvPr id="544" name="Google Shape;544;p60"/>
          <p:cNvSpPr txBox="1">
            <a:spLocks noGrp="1"/>
          </p:cNvSpPr>
          <p:nvPr>
            <p:ph type="subTitle" idx="1"/>
          </p:nvPr>
        </p:nvSpPr>
        <p:spPr>
          <a:xfrm>
            <a:off x="1040975" y="3437925"/>
            <a:ext cx="2088900" cy="10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the Solar System</a:t>
            </a:r>
            <a:endParaRPr/>
          </a:p>
        </p:txBody>
      </p:sp>
      <p:sp>
        <p:nvSpPr>
          <p:cNvPr id="545" name="Google Shape;545;p60"/>
          <p:cNvSpPr txBox="1">
            <a:spLocks noGrp="1"/>
          </p:cNvSpPr>
          <p:nvPr>
            <p:ph type="subTitle" idx="2"/>
          </p:nvPr>
        </p:nvSpPr>
        <p:spPr>
          <a:xfrm>
            <a:off x="1040975" y="3005850"/>
            <a:ext cx="20889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Python</a:t>
            </a:r>
            <a:endParaRPr/>
          </a:p>
        </p:txBody>
      </p:sp>
      <p:sp>
        <p:nvSpPr>
          <p:cNvPr id="546" name="Google Shape;546;p60"/>
          <p:cNvSpPr txBox="1">
            <a:spLocks noGrp="1"/>
          </p:cNvSpPr>
          <p:nvPr>
            <p:ph type="title" idx="3"/>
          </p:nvPr>
        </p:nvSpPr>
        <p:spPr>
          <a:xfrm>
            <a:off x="3873100" y="1624525"/>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75%</a:t>
            </a:r>
            <a:endParaRPr/>
          </a:p>
        </p:txBody>
      </p:sp>
      <p:sp>
        <p:nvSpPr>
          <p:cNvPr id="547" name="Google Shape;547;p60"/>
          <p:cNvSpPr txBox="1">
            <a:spLocks noGrp="1"/>
          </p:cNvSpPr>
          <p:nvPr>
            <p:ph type="subTitle" idx="5"/>
          </p:nvPr>
        </p:nvSpPr>
        <p:spPr>
          <a:xfrm>
            <a:off x="3489085" y="3005850"/>
            <a:ext cx="20889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Java</a:t>
            </a:r>
            <a:endParaRPr/>
          </a:p>
        </p:txBody>
      </p:sp>
      <p:sp>
        <p:nvSpPr>
          <p:cNvPr id="548" name="Google Shape;548;p60"/>
          <p:cNvSpPr txBox="1">
            <a:spLocks noGrp="1"/>
          </p:cNvSpPr>
          <p:nvPr>
            <p:ph type="title" idx="6"/>
          </p:nvPr>
        </p:nvSpPr>
        <p:spPr>
          <a:xfrm>
            <a:off x="6282800" y="1624525"/>
            <a:ext cx="13977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50%</a:t>
            </a:r>
            <a:endParaRPr/>
          </a:p>
        </p:txBody>
      </p:sp>
      <p:sp>
        <p:nvSpPr>
          <p:cNvPr id="549" name="Google Shape;549;p60"/>
          <p:cNvSpPr txBox="1">
            <a:spLocks noGrp="1"/>
          </p:cNvSpPr>
          <p:nvPr>
            <p:ph type="subTitle" idx="7"/>
          </p:nvPr>
        </p:nvSpPr>
        <p:spPr>
          <a:xfrm flipH="1">
            <a:off x="5937198" y="3437925"/>
            <a:ext cx="2088900" cy="10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actually a cold place. It’s full of iron oxide dust</a:t>
            </a:r>
            <a:endParaRPr/>
          </a:p>
        </p:txBody>
      </p:sp>
      <p:sp>
        <p:nvSpPr>
          <p:cNvPr id="550" name="Google Shape;550;p60"/>
          <p:cNvSpPr txBox="1">
            <a:spLocks noGrp="1"/>
          </p:cNvSpPr>
          <p:nvPr>
            <p:ph type="subTitle" idx="8"/>
          </p:nvPr>
        </p:nvSpPr>
        <p:spPr>
          <a:xfrm>
            <a:off x="5937195" y="3005850"/>
            <a:ext cx="2088900" cy="4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Tableau</a:t>
            </a:r>
            <a:endParaRPr/>
          </a:p>
        </p:txBody>
      </p:sp>
      <p:sp>
        <p:nvSpPr>
          <p:cNvPr id="551" name="Google Shape;551;p6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Technical knowledge</a:t>
            </a:r>
            <a:endParaRPr/>
          </a:p>
        </p:txBody>
      </p:sp>
      <p:sp>
        <p:nvSpPr>
          <p:cNvPr id="552" name="Google Shape;552;p60"/>
          <p:cNvSpPr/>
          <p:nvPr/>
        </p:nvSpPr>
        <p:spPr>
          <a:xfrm>
            <a:off x="1338088"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0"/>
          <p:cNvSpPr/>
          <p:nvPr/>
        </p:nvSpPr>
        <p:spPr>
          <a:xfrm>
            <a:off x="1596963"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0"/>
          <p:cNvSpPr/>
          <p:nvPr/>
        </p:nvSpPr>
        <p:spPr>
          <a:xfrm>
            <a:off x="1855838"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0"/>
          <p:cNvSpPr/>
          <p:nvPr/>
        </p:nvSpPr>
        <p:spPr>
          <a:xfrm>
            <a:off x="2116782"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0"/>
          <p:cNvSpPr/>
          <p:nvPr/>
        </p:nvSpPr>
        <p:spPr>
          <a:xfrm>
            <a:off x="2375657"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0"/>
          <p:cNvSpPr/>
          <p:nvPr/>
        </p:nvSpPr>
        <p:spPr>
          <a:xfrm>
            <a:off x="2634532" y="2438875"/>
            <a:ext cx="191400" cy="19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p:nvPr/>
        </p:nvSpPr>
        <p:spPr>
          <a:xfrm>
            <a:off x="3828025"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0"/>
          <p:cNvSpPr/>
          <p:nvPr/>
        </p:nvSpPr>
        <p:spPr>
          <a:xfrm>
            <a:off x="4086900"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0"/>
          <p:cNvSpPr/>
          <p:nvPr/>
        </p:nvSpPr>
        <p:spPr>
          <a:xfrm>
            <a:off x="4345775"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0"/>
          <p:cNvSpPr/>
          <p:nvPr/>
        </p:nvSpPr>
        <p:spPr>
          <a:xfrm>
            <a:off x="4606719"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0"/>
          <p:cNvSpPr/>
          <p:nvPr/>
        </p:nvSpPr>
        <p:spPr>
          <a:xfrm>
            <a:off x="4865594" y="2438875"/>
            <a:ext cx="191400" cy="19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0"/>
          <p:cNvSpPr/>
          <p:nvPr/>
        </p:nvSpPr>
        <p:spPr>
          <a:xfrm>
            <a:off x="5124469" y="2438875"/>
            <a:ext cx="191400" cy="19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0"/>
          <p:cNvSpPr/>
          <p:nvPr/>
        </p:nvSpPr>
        <p:spPr>
          <a:xfrm>
            <a:off x="6237725"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a:off x="6496600"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0"/>
          <p:cNvSpPr/>
          <p:nvPr/>
        </p:nvSpPr>
        <p:spPr>
          <a:xfrm>
            <a:off x="6755475" y="2438875"/>
            <a:ext cx="191400" cy="1914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0"/>
          <p:cNvSpPr/>
          <p:nvPr/>
        </p:nvSpPr>
        <p:spPr>
          <a:xfrm>
            <a:off x="7016419" y="2438875"/>
            <a:ext cx="191400" cy="19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0"/>
          <p:cNvSpPr/>
          <p:nvPr/>
        </p:nvSpPr>
        <p:spPr>
          <a:xfrm>
            <a:off x="7275294" y="2438875"/>
            <a:ext cx="191400" cy="19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0"/>
          <p:cNvSpPr/>
          <p:nvPr/>
        </p:nvSpPr>
        <p:spPr>
          <a:xfrm>
            <a:off x="7534169" y="2438875"/>
            <a:ext cx="191400" cy="19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Some key problem-solving skills</a:t>
            </a:r>
            <a:endParaRPr/>
          </a:p>
        </p:txBody>
      </p:sp>
      <p:sp>
        <p:nvSpPr>
          <p:cNvPr id="575" name="Google Shape;575;p61"/>
          <p:cNvSpPr txBox="1">
            <a:spLocks noGrp="1"/>
          </p:cNvSpPr>
          <p:nvPr>
            <p:ph type="subTitle" idx="7"/>
          </p:nvPr>
        </p:nvSpPr>
        <p:spPr>
          <a:xfrm>
            <a:off x="1066405" y="1293438"/>
            <a:ext cx="1978200" cy="8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Analysis</a:t>
            </a:r>
            <a:endParaRPr/>
          </a:p>
        </p:txBody>
      </p:sp>
      <p:sp>
        <p:nvSpPr>
          <p:cNvPr id="576" name="Google Shape;576;p61"/>
          <p:cNvSpPr txBox="1">
            <a:spLocks noGrp="1"/>
          </p:cNvSpPr>
          <p:nvPr>
            <p:ph type="subTitle" idx="8"/>
          </p:nvPr>
        </p:nvSpPr>
        <p:spPr>
          <a:xfrm>
            <a:off x="3536250" y="1293438"/>
            <a:ext cx="1978200" cy="8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Research</a:t>
            </a:r>
            <a:endParaRPr/>
          </a:p>
        </p:txBody>
      </p:sp>
      <p:sp>
        <p:nvSpPr>
          <p:cNvPr id="577" name="Google Shape;577;p61"/>
          <p:cNvSpPr txBox="1">
            <a:spLocks noGrp="1"/>
          </p:cNvSpPr>
          <p:nvPr>
            <p:ph type="subTitle" idx="3"/>
          </p:nvPr>
        </p:nvSpPr>
        <p:spPr>
          <a:xfrm>
            <a:off x="1062505" y="3696213"/>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Jupiter is the biggest planet of them all</a:t>
            </a:r>
            <a:endParaRPr/>
          </a:p>
        </p:txBody>
      </p:sp>
      <p:sp>
        <p:nvSpPr>
          <p:cNvPr id="578" name="Google Shape;578;p61"/>
          <p:cNvSpPr txBox="1">
            <a:spLocks noGrp="1"/>
          </p:cNvSpPr>
          <p:nvPr>
            <p:ph type="subTitle" idx="9"/>
          </p:nvPr>
        </p:nvSpPr>
        <p:spPr>
          <a:xfrm>
            <a:off x="6006095" y="1293438"/>
            <a:ext cx="1978200" cy="8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Creativity</a:t>
            </a:r>
            <a:endParaRPr/>
          </a:p>
        </p:txBody>
      </p:sp>
      <p:sp>
        <p:nvSpPr>
          <p:cNvPr id="579" name="Google Shape;579;p61"/>
          <p:cNvSpPr txBox="1">
            <a:spLocks noGrp="1"/>
          </p:cNvSpPr>
          <p:nvPr>
            <p:ph type="subTitle" idx="4"/>
          </p:nvPr>
        </p:nvSpPr>
        <p:spPr>
          <a:xfrm>
            <a:off x="3532350" y="3696213"/>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far away from Earth</a:t>
            </a:r>
            <a:endParaRPr/>
          </a:p>
        </p:txBody>
      </p:sp>
      <p:sp>
        <p:nvSpPr>
          <p:cNvPr id="580" name="Google Shape;580;p61"/>
          <p:cNvSpPr txBox="1">
            <a:spLocks noGrp="1"/>
          </p:cNvSpPr>
          <p:nvPr>
            <p:ph type="subTitle" idx="13"/>
          </p:nvPr>
        </p:nvSpPr>
        <p:spPr>
          <a:xfrm>
            <a:off x="1066400" y="2962825"/>
            <a:ext cx="1978200" cy="79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Team building</a:t>
            </a:r>
            <a:endParaRPr/>
          </a:p>
        </p:txBody>
      </p:sp>
      <p:sp>
        <p:nvSpPr>
          <p:cNvPr id="581" name="Google Shape;581;p61"/>
          <p:cNvSpPr txBox="1">
            <a:spLocks noGrp="1"/>
          </p:cNvSpPr>
          <p:nvPr>
            <p:ph type="subTitle" idx="1"/>
          </p:nvPr>
        </p:nvSpPr>
        <p:spPr>
          <a:xfrm>
            <a:off x="1062505" y="2027488"/>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is the second planet from the Sun</a:t>
            </a:r>
            <a:endParaRPr/>
          </a:p>
        </p:txBody>
      </p:sp>
      <p:sp>
        <p:nvSpPr>
          <p:cNvPr id="582" name="Google Shape;582;p61"/>
          <p:cNvSpPr txBox="1">
            <a:spLocks noGrp="1"/>
          </p:cNvSpPr>
          <p:nvPr>
            <p:ph type="subTitle" idx="2"/>
          </p:nvPr>
        </p:nvSpPr>
        <p:spPr>
          <a:xfrm>
            <a:off x="3532350" y="2027488"/>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Mars is actually a very cold place</a:t>
            </a:r>
            <a:endParaRPr/>
          </a:p>
        </p:txBody>
      </p:sp>
      <p:sp>
        <p:nvSpPr>
          <p:cNvPr id="583" name="Google Shape;583;p61"/>
          <p:cNvSpPr txBox="1">
            <a:spLocks noGrp="1"/>
          </p:cNvSpPr>
          <p:nvPr>
            <p:ph type="subTitle" idx="5"/>
          </p:nvPr>
        </p:nvSpPr>
        <p:spPr>
          <a:xfrm>
            <a:off x="6002195" y="2027488"/>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 is not the only planet with rings</a:t>
            </a:r>
            <a:endParaRPr/>
          </a:p>
        </p:txBody>
      </p:sp>
      <p:sp>
        <p:nvSpPr>
          <p:cNvPr id="584" name="Google Shape;584;p61"/>
          <p:cNvSpPr txBox="1">
            <a:spLocks noGrp="1"/>
          </p:cNvSpPr>
          <p:nvPr>
            <p:ph type="subTitle" idx="6"/>
          </p:nvPr>
        </p:nvSpPr>
        <p:spPr>
          <a:xfrm>
            <a:off x="6002195" y="3696213"/>
            <a:ext cx="19860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Earth is the planet where we all live</a:t>
            </a:r>
            <a:endParaRPr/>
          </a:p>
        </p:txBody>
      </p:sp>
      <p:sp>
        <p:nvSpPr>
          <p:cNvPr id="585" name="Google Shape;585;p61"/>
          <p:cNvSpPr txBox="1">
            <a:spLocks noGrp="1"/>
          </p:cNvSpPr>
          <p:nvPr>
            <p:ph type="subTitle" idx="14"/>
          </p:nvPr>
        </p:nvSpPr>
        <p:spPr>
          <a:xfrm>
            <a:off x="3536248" y="2962825"/>
            <a:ext cx="1978200" cy="8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Decision making</a:t>
            </a:r>
            <a:endParaRPr/>
          </a:p>
        </p:txBody>
      </p:sp>
      <p:sp>
        <p:nvSpPr>
          <p:cNvPr id="586" name="Google Shape;586;p61"/>
          <p:cNvSpPr txBox="1">
            <a:spLocks noGrp="1"/>
          </p:cNvSpPr>
          <p:nvPr>
            <p:ph type="subTitle" idx="15"/>
          </p:nvPr>
        </p:nvSpPr>
        <p:spPr>
          <a:xfrm>
            <a:off x="6006097" y="2962825"/>
            <a:ext cx="1978200" cy="8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Active listening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Analytical skills</a:t>
            </a:r>
            <a:endParaRPr/>
          </a:p>
        </p:txBody>
      </p:sp>
      <p:sp>
        <p:nvSpPr>
          <p:cNvPr id="592" name="Google Shape;592;p62"/>
          <p:cNvSpPr/>
          <p:nvPr/>
        </p:nvSpPr>
        <p:spPr>
          <a:xfrm>
            <a:off x="720000" y="2254725"/>
            <a:ext cx="973800" cy="9738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2"/>
          <p:cNvSpPr/>
          <p:nvPr/>
        </p:nvSpPr>
        <p:spPr>
          <a:xfrm rot="5400000">
            <a:off x="1168813" y="2885725"/>
            <a:ext cx="76200" cy="9738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 name="Google Shape;594;p62"/>
          <p:cNvCxnSpPr>
            <a:stCxn id="592" idx="3"/>
            <a:endCxn id="595" idx="1"/>
          </p:cNvCxnSpPr>
          <p:nvPr/>
        </p:nvCxnSpPr>
        <p:spPr>
          <a:xfrm rot="10800000" flipH="1">
            <a:off x="1693800" y="1713225"/>
            <a:ext cx="1550400" cy="1028400"/>
          </a:xfrm>
          <a:prstGeom prst="curvedConnector3">
            <a:avLst>
              <a:gd name="adj1" fmla="val 50003"/>
            </a:avLst>
          </a:prstGeom>
          <a:noFill/>
          <a:ln w="28575" cap="flat" cmpd="sng">
            <a:solidFill>
              <a:schemeClr val="dk1"/>
            </a:solidFill>
            <a:prstDash val="dash"/>
            <a:round/>
            <a:headEnd type="none" w="med" len="med"/>
            <a:tailEnd type="none" w="med" len="med"/>
          </a:ln>
        </p:spPr>
      </p:cxnSp>
      <p:cxnSp>
        <p:nvCxnSpPr>
          <p:cNvPr id="596" name="Google Shape;596;p62"/>
          <p:cNvCxnSpPr>
            <a:stCxn id="592" idx="3"/>
            <a:endCxn id="597" idx="1"/>
          </p:cNvCxnSpPr>
          <p:nvPr/>
        </p:nvCxnSpPr>
        <p:spPr>
          <a:xfrm>
            <a:off x="1693800" y="2741625"/>
            <a:ext cx="1547700" cy="1007400"/>
          </a:xfrm>
          <a:prstGeom prst="curvedConnector3">
            <a:avLst>
              <a:gd name="adj1" fmla="val 49996"/>
            </a:avLst>
          </a:prstGeom>
          <a:noFill/>
          <a:ln w="28575" cap="flat" cmpd="sng">
            <a:solidFill>
              <a:schemeClr val="dk1"/>
            </a:solidFill>
            <a:prstDash val="dash"/>
            <a:round/>
            <a:headEnd type="none" w="med" len="med"/>
            <a:tailEnd type="none" w="med" len="med"/>
          </a:ln>
        </p:spPr>
      </p:cxnSp>
      <p:sp>
        <p:nvSpPr>
          <p:cNvPr id="595" name="Google Shape;595;p62"/>
          <p:cNvSpPr txBox="1">
            <a:spLocks noGrp="1"/>
          </p:cNvSpPr>
          <p:nvPr>
            <p:ph type="subTitle" idx="4294967295"/>
          </p:nvPr>
        </p:nvSpPr>
        <p:spPr>
          <a:xfrm>
            <a:off x="3244291" y="1470825"/>
            <a:ext cx="3452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Competitive analysis</a:t>
            </a:r>
            <a:endParaRPr sz="2400" b="0">
              <a:solidFill>
                <a:schemeClr val="dk1"/>
              </a:solidFill>
              <a:latin typeface="Righteous"/>
              <a:ea typeface="Righteous"/>
              <a:cs typeface="Righteous"/>
              <a:sym typeface="Righteous"/>
            </a:endParaRPr>
          </a:p>
        </p:txBody>
      </p:sp>
      <p:sp>
        <p:nvSpPr>
          <p:cNvPr id="598" name="Google Shape;598;p62"/>
          <p:cNvSpPr txBox="1">
            <a:spLocks noGrp="1"/>
          </p:cNvSpPr>
          <p:nvPr>
            <p:ph type="subTitle" idx="4294967295"/>
          </p:nvPr>
        </p:nvSpPr>
        <p:spPr>
          <a:xfrm>
            <a:off x="3237475" y="1908073"/>
            <a:ext cx="3452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Saturn is not the only planet with rings</a:t>
            </a:r>
            <a:endParaRPr/>
          </a:p>
        </p:txBody>
      </p:sp>
      <p:sp>
        <p:nvSpPr>
          <p:cNvPr id="599" name="Google Shape;599;p62"/>
          <p:cNvSpPr txBox="1">
            <a:spLocks noGrp="1"/>
          </p:cNvSpPr>
          <p:nvPr>
            <p:ph type="subTitle" idx="4294967295"/>
          </p:nvPr>
        </p:nvSpPr>
        <p:spPr>
          <a:xfrm>
            <a:off x="4964750" y="2488675"/>
            <a:ext cx="3452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Market analysis</a:t>
            </a:r>
            <a:endParaRPr sz="2400" b="0">
              <a:solidFill>
                <a:schemeClr val="dk1"/>
              </a:solidFill>
              <a:latin typeface="Righteous"/>
              <a:ea typeface="Righteous"/>
              <a:cs typeface="Righteous"/>
              <a:sym typeface="Righteous"/>
            </a:endParaRPr>
          </a:p>
        </p:txBody>
      </p:sp>
      <p:sp>
        <p:nvSpPr>
          <p:cNvPr id="600" name="Google Shape;600;p62"/>
          <p:cNvSpPr txBox="1">
            <a:spLocks noGrp="1"/>
          </p:cNvSpPr>
          <p:nvPr>
            <p:ph type="subTitle" idx="4294967295"/>
          </p:nvPr>
        </p:nvSpPr>
        <p:spPr>
          <a:xfrm>
            <a:off x="4971600" y="2925925"/>
            <a:ext cx="3452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Neptune is far away from Earth</a:t>
            </a:r>
            <a:endParaRPr/>
          </a:p>
        </p:txBody>
      </p:sp>
      <p:sp>
        <p:nvSpPr>
          <p:cNvPr id="597" name="Google Shape;597;p62"/>
          <p:cNvSpPr txBox="1">
            <a:spLocks noGrp="1"/>
          </p:cNvSpPr>
          <p:nvPr>
            <p:ph type="subTitle" idx="4294967295"/>
          </p:nvPr>
        </p:nvSpPr>
        <p:spPr>
          <a:xfrm>
            <a:off x="3241375" y="3506525"/>
            <a:ext cx="34524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Performance analysis</a:t>
            </a:r>
            <a:endParaRPr sz="2400" b="0">
              <a:solidFill>
                <a:schemeClr val="dk1"/>
              </a:solidFill>
              <a:latin typeface="Righteous"/>
              <a:ea typeface="Righteous"/>
              <a:cs typeface="Righteous"/>
              <a:sym typeface="Righteous"/>
            </a:endParaRPr>
          </a:p>
        </p:txBody>
      </p:sp>
      <p:sp>
        <p:nvSpPr>
          <p:cNvPr id="601" name="Google Shape;601;p62"/>
          <p:cNvSpPr txBox="1">
            <a:spLocks noGrp="1"/>
          </p:cNvSpPr>
          <p:nvPr>
            <p:ph type="subTitle" idx="4294967295"/>
          </p:nvPr>
        </p:nvSpPr>
        <p:spPr>
          <a:xfrm>
            <a:off x="3237470" y="3943763"/>
            <a:ext cx="3452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Earth is the planet where we all live</a:t>
            </a:r>
            <a:endParaRPr/>
          </a:p>
        </p:txBody>
      </p:sp>
      <p:cxnSp>
        <p:nvCxnSpPr>
          <p:cNvPr id="602" name="Google Shape;602;p62"/>
          <p:cNvCxnSpPr>
            <a:stCxn id="592" idx="3"/>
            <a:endCxn id="599" idx="1"/>
          </p:cNvCxnSpPr>
          <p:nvPr/>
        </p:nvCxnSpPr>
        <p:spPr>
          <a:xfrm rot="10800000" flipH="1">
            <a:off x="1693800" y="2731125"/>
            <a:ext cx="3270900" cy="10500"/>
          </a:xfrm>
          <a:prstGeom prst="straightConnector1">
            <a:avLst/>
          </a:prstGeom>
          <a:noFill/>
          <a:ln w="28575" cap="flat" cmpd="sng">
            <a:solidFill>
              <a:schemeClr val="dk1"/>
            </a:solidFill>
            <a:prstDash val="dash"/>
            <a:round/>
            <a:headEnd type="none" w="med" len="med"/>
            <a:tailEnd type="none" w="med" len="med"/>
          </a:ln>
        </p:spPr>
      </p:cxnSp>
      <p:grpSp>
        <p:nvGrpSpPr>
          <p:cNvPr id="603" name="Google Shape;603;p62"/>
          <p:cNvGrpSpPr/>
          <p:nvPr/>
        </p:nvGrpSpPr>
        <p:grpSpPr>
          <a:xfrm>
            <a:off x="886995" y="2450027"/>
            <a:ext cx="639812" cy="572687"/>
            <a:chOff x="7081926" y="1674087"/>
            <a:chExt cx="325174" cy="291103"/>
          </a:xfrm>
        </p:grpSpPr>
        <p:sp>
          <p:nvSpPr>
            <p:cNvPr id="604" name="Google Shape;604;p62"/>
            <p:cNvSpPr/>
            <p:nvPr/>
          </p:nvSpPr>
          <p:spPr>
            <a:xfrm>
              <a:off x="7207697" y="1783361"/>
              <a:ext cx="73669" cy="73215"/>
            </a:xfrm>
            <a:custGeom>
              <a:avLst/>
              <a:gdLst/>
              <a:ahLst/>
              <a:cxnLst/>
              <a:rect l="l" t="t" r="r" b="b"/>
              <a:pathLst>
                <a:path w="2599" h="2583" extrusionOk="0">
                  <a:moveTo>
                    <a:pt x="1300" y="674"/>
                  </a:moveTo>
                  <a:cubicBezTo>
                    <a:pt x="1604" y="674"/>
                    <a:pt x="1908" y="880"/>
                    <a:pt x="1925" y="1293"/>
                  </a:cubicBezTo>
                  <a:cubicBezTo>
                    <a:pt x="1924" y="1638"/>
                    <a:pt x="1644" y="1917"/>
                    <a:pt x="1300" y="1918"/>
                  </a:cubicBezTo>
                  <a:lnTo>
                    <a:pt x="1300" y="1918"/>
                  </a:lnTo>
                  <a:cubicBezTo>
                    <a:pt x="955" y="1917"/>
                    <a:pt x="676" y="1638"/>
                    <a:pt x="674" y="1293"/>
                  </a:cubicBezTo>
                  <a:cubicBezTo>
                    <a:pt x="691" y="880"/>
                    <a:pt x="996" y="674"/>
                    <a:pt x="1300" y="674"/>
                  </a:cubicBezTo>
                  <a:close/>
                  <a:moveTo>
                    <a:pt x="1300" y="1"/>
                  </a:moveTo>
                  <a:cubicBezTo>
                    <a:pt x="583" y="1"/>
                    <a:pt x="1" y="581"/>
                    <a:pt x="1" y="1295"/>
                  </a:cubicBezTo>
                  <a:cubicBezTo>
                    <a:pt x="36" y="2153"/>
                    <a:pt x="668" y="2582"/>
                    <a:pt x="1300" y="2582"/>
                  </a:cubicBezTo>
                  <a:cubicBezTo>
                    <a:pt x="1931" y="2582"/>
                    <a:pt x="2563" y="2153"/>
                    <a:pt x="2598" y="1295"/>
                  </a:cubicBezTo>
                  <a:cubicBezTo>
                    <a:pt x="2598" y="581"/>
                    <a:pt x="2016" y="1"/>
                    <a:pt x="1300"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2"/>
            <p:cNvSpPr/>
            <p:nvPr/>
          </p:nvSpPr>
          <p:spPr>
            <a:xfrm>
              <a:off x="7081926" y="1674087"/>
              <a:ext cx="325174" cy="291103"/>
            </a:xfrm>
            <a:custGeom>
              <a:avLst/>
              <a:gdLst/>
              <a:ahLst/>
              <a:cxnLst/>
              <a:rect l="l" t="t" r="r" b="b"/>
              <a:pathLst>
                <a:path w="11472" h="10270" extrusionOk="0">
                  <a:moveTo>
                    <a:pt x="5737" y="3107"/>
                  </a:moveTo>
                  <a:cubicBezTo>
                    <a:pt x="6739" y="3107"/>
                    <a:pt x="7740" y="3788"/>
                    <a:pt x="7797" y="5150"/>
                  </a:cubicBezTo>
                  <a:cubicBezTo>
                    <a:pt x="7797" y="6282"/>
                    <a:pt x="6872" y="7203"/>
                    <a:pt x="5737" y="7203"/>
                  </a:cubicBezTo>
                  <a:cubicBezTo>
                    <a:pt x="4601" y="7203"/>
                    <a:pt x="3677" y="6282"/>
                    <a:pt x="3677" y="5150"/>
                  </a:cubicBezTo>
                  <a:cubicBezTo>
                    <a:pt x="3734" y="3788"/>
                    <a:pt x="4735" y="3107"/>
                    <a:pt x="5737" y="3107"/>
                  </a:cubicBezTo>
                  <a:close/>
                  <a:moveTo>
                    <a:pt x="5401" y="1509"/>
                  </a:moveTo>
                  <a:lnTo>
                    <a:pt x="5401" y="2447"/>
                  </a:lnTo>
                  <a:cubicBezTo>
                    <a:pt x="4162" y="2599"/>
                    <a:pt x="3177" y="3580"/>
                    <a:pt x="3025" y="4814"/>
                  </a:cubicBezTo>
                  <a:lnTo>
                    <a:pt x="1710" y="4814"/>
                  </a:lnTo>
                  <a:cubicBezTo>
                    <a:pt x="1263" y="4832"/>
                    <a:pt x="1264" y="5468"/>
                    <a:pt x="1710" y="5485"/>
                  </a:cubicBezTo>
                  <a:lnTo>
                    <a:pt x="3025" y="5485"/>
                  </a:lnTo>
                  <a:cubicBezTo>
                    <a:pt x="3177" y="6719"/>
                    <a:pt x="4162" y="7701"/>
                    <a:pt x="5401" y="7854"/>
                  </a:cubicBezTo>
                  <a:lnTo>
                    <a:pt x="5401" y="8783"/>
                  </a:lnTo>
                  <a:cubicBezTo>
                    <a:pt x="4742" y="8735"/>
                    <a:pt x="4101" y="8551"/>
                    <a:pt x="3518" y="8244"/>
                  </a:cubicBezTo>
                  <a:cubicBezTo>
                    <a:pt x="2259" y="7633"/>
                    <a:pt x="1114" y="6097"/>
                    <a:pt x="712" y="5148"/>
                  </a:cubicBezTo>
                  <a:cubicBezTo>
                    <a:pt x="852" y="4839"/>
                    <a:pt x="1247" y="4042"/>
                    <a:pt x="1935" y="3275"/>
                  </a:cubicBezTo>
                  <a:cubicBezTo>
                    <a:pt x="2920" y="2177"/>
                    <a:pt x="4085" y="1585"/>
                    <a:pt x="5401" y="1509"/>
                  </a:cubicBezTo>
                  <a:close/>
                  <a:moveTo>
                    <a:pt x="6074" y="1517"/>
                  </a:moveTo>
                  <a:cubicBezTo>
                    <a:pt x="7440" y="1619"/>
                    <a:pt x="8602" y="2271"/>
                    <a:pt x="9537" y="3303"/>
                  </a:cubicBezTo>
                  <a:cubicBezTo>
                    <a:pt x="10230" y="4069"/>
                    <a:pt x="10622" y="4846"/>
                    <a:pt x="10762" y="5151"/>
                  </a:cubicBezTo>
                  <a:cubicBezTo>
                    <a:pt x="10622" y="5462"/>
                    <a:pt x="10228" y="6258"/>
                    <a:pt x="9539" y="7025"/>
                  </a:cubicBezTo>
                  <a:lnTo>
                    <a:pt x="9538" y="7025"/>
                  </a:lnTo>
                  <a:cubicBezTo>
                    <a:pt x="8553" y="8123"/>
                    <a:pt x="7388" y="8715"/>
                    <a:pt x="6074" y="8790"/>
                  </a:cubicBezTo>
                  <a:lnTo>
                    <a:pt x="6074" y="7854"/>
                  </a:lnTo>
                  <a:cubicBezTo>
                    <a:pt x="7311" y="7701"/>
                    <a:pt x="8296" y="6719"/>
                    <a:pt x="8450" y="5485"/>
                  </a:cubicBezTo>
                  <a:lnTo>
                    <a:pt x="9764" y="5485"/>
                  </a:lnTo>
                  <a:cubicBezTo>
                    <a:pt x="10210" y="5468"/>
                    <a:pt x="10210" y="4832"/>
                    <a:pt x="9764" y="4814"/>
                  </a:cubicBezTo>
                  <a:lnTo>
                    <a:pt x="8450" y="4814"/>
                  </a:lnTo>
                  <a:cubicBezTo>
                    <a:pt x="8297" y="3580"/>
                    <a:pt x="7312" y="2599"/>
                    <a:pt x="6074" y="2447"/>
                  </a:cubicBezTo>
                  <a:lnTo>
                    <a:pt x="6074" y="1517"/>
                  </a:lnTo>
                  <a:close/>
                  <a:moveTo>
                    <a:pt x="5737" y="1"/>
                  </a:moveTo>
                  <a:cubicBezTo>
                    <a:pt x="5573" y="1"/>
                    <a:pt x="5409" y="112"/>
                    <a:pt x="5401" y="335"/>
                  </a:cubicBezTo>
                  <a:lnTo>
                    <a:pt x="5401" y="837"/>
                  </a:lnTo>
                  <a:cubicBezTo>
                    <a:pt x="2774" y="919"/>
                    <a:pt x="809" y="3132"/>
                    <a:pt x="34" y="5025"/>
                  </a:cubicBezTo>
                  <a:cubicBezTo>
                    <a:pt x="1" y="5105"/>
                    <a:pt x="1" y="5195"/>
                    <a:pt x="34" y="5275"/>
                  </a:cubicBezTo>
                  <a:cubicBezTo>
                    <a:pt x="814" y="7135"/>
                    <a:pt x="2777" y="9331"/>
                    <a:pt x="5398" y="9455"/>
                  </a:cubicBezTo>
                  <a:lnTo>
                    <a:pt x="5398" y="9936"/>
                  </a:lnTo>
                  <a:cubicBezTo>
                    <a:pt x="5407" y="10158"/>
                    <a:pt x="5571" y="10270"/>
                    <a:pt x="5736" y="10270"/>
                  </a:cubicBezTo>
                  <a:cubicBezTo>
                    <a:pt x="5900" y="10270"/>
                    <a:pt x="6064" y="10158"/>
                    <a:pt x="6073" y="9936"/>
                  </a:cubicBezTo>
                  <a:lnTo>
                    <a:pt x="6073" y="9462"/>
                  </a:lnTo>
                  <a:cubicBezTo>
                    <a:pt x="8698" y="9380"/>
                    <a:pt x="10663" y="7167"/>
                    <a:pt x="11438" y="5274"/>
                  </a:cubicBezTo>
                  <a:cubicBezTo>
                    <a:pt x="11471" y="5194"/>
                    <a:pt x="11471" y="5104"/>
                    <a:pt x="11438" y="5023"/>
                  </a:cubicBezTo>
                  <a:lnTo>
                    <a:pt x="11439" y="5023"/>
                  </a:lnTo>
                  <a:cubicBezTo>
                    <a:pt x="11391" y="4908"/>
                    <a:pt x="10951" y="3863"/>
                    <a:pt x="10037" y="2853"/>
                  </a:cubicBezTo>
                  <a:cubicBezTo>
                    <a:pt x="8976" y="1681"/>
                    <a:pt x="7630" y="945"/>
                    <a:pt x="6074" y="843"/>
                  </a:cubicBezTo>
                  <a:lnTo>
                    <a:pt x="6074" y="335"/>
                  </a:lnTo>
                  <a:cubicBezTo>
                    <a:pt x="6065" y="112"/>
                    <a:pt x="5901" y="1"/>
                    <a:pt x="5737"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Table of contents</a:t>
            </a:r>
            <a:endParaRPr dirty="0"/>
          </a:p>
        </p:txBody>
      </p:sp>
      <p:sp>
        <p:nvSpPr>
          <p:cNvPr id="230" name="Google Shape;230;p41"/>
          <p:cNvSpPr txBox="1">
            <a:spLocks noGrp="1"/>
          </p:cNvSpPr>
          <p:nvPr>
            <p:ph type="subTitle" idx="13"/>
          </p:nvPr>
        </p:nvSpPr>
        <p:spPr>
          <a:xfrm>
            <a:off x="3013619" y="2221746"/>
            <a:ext cx="42966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What  We Will Discuss</a:t>
            </a:r>
            <a:endParaRPr dirty="0"/>
          </a:p>
        </p:txBody>
      </p:sp>
      <p:sp>
        <p:nvSpPr>
          <p:cNvPr id="231" name="Google Shape;231;p41"/>
          <p:cNvSpPr txBox="1">
            <a:spLocks noGrp="1"/>
          </p:cNvSpPr>
          <p:nvPr>
            <p:ph type="subTitle" idx="1"/>
          </p:nvPr>
        </p:nvSpPr>
        <p:spPr>
          <a:xfrm>
            <a:off x="3013619" y="1610625"/>
            <a:ext cx="5275454" cy="5306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The purpose of this project is to educate and inform students of their career options after completion of this program.</a:t>
            </a:r>
            <a:endParaRPr dirty="0"/>
          </a:p>
        </p:txBody>
      </p:sp>
      <p:sp>
        <p:nvSpPr>
          <p:cNvPr id="232" name="Google Shape;232;p41"/>
          <p:cNvSpPr txBox="1">
            <a:spLocks noGrp="1"/>
          </p:cNvSpPr>
          <p:nvPr>
            <p:ph type="subTitle" idx="2"/>
          </p:nvPr>
        </p:nvSpPr>
        <p:spPr>
          <a:xfrm>
            <a:off x="3013619" y="2481857"/>
            <a:ext cx="4296600" cy="484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An overview of our experiences and challenges during this project.</a:t>
            </a:r>
          </a:p>
          <a:p>
            <a:pPr marL="0" indent="0"/>
            <a:endParaRPr lang="en-US" dirty="0"/>
          </a:p>
          <a:p>
            <a:pPr marL="285750" lvl="0" indent="-285750" algn="l" rtl="0">
              <a:spcBef>
                <a:spcPts val="0"/>
              </a:spcBef>
              <a:spcAft>
                <a:spcPts val="0"/>
              </a:spcAft>
              <a:buFont typeface="Arial" panose="020B0604020202020204" pitchFamily="34" charset="0"/>
              <a:buChar char="•"/>
            </a:pPr>
            <a:r>
              <a:rPr lang="en-US" dirty="0"/>
              <a:t>Statewide salary information</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Helpful links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lang="en-US" dirty="0"/>
          </a:p>
        </p:txBody>
      </p:sp>
      <p:sp>
        <p:nvSpPr>
          <p:cNvPr id="235" name="Google Shape;235;p41"/>
          <p:cNvSpPr txBox="1">
            <a:spLocks noGrp="1"/>
          </p:cNvSpPr>
          <p:nvPr>
            <p:ph type="subTitle" idx="9"/>
          </p:nvPr>
        </p:nvSpPr>
        <p:spPr>
          <a:xfrm>
            <a:off x="3013619" y="1395175"/>
            <a:ext cx="4296600" cy="39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Project Overview</a:t>
            </a:r>
            <a:endParaRPr dirty="0"/>
          </a:p>
        </p:txBody>
      </p:sp>
      <p:sp>
        <p:nvSpPr>
          <p:cNvPr id="238" name="Google Shape;238;p41"/>
          <p:cNvSpPr/>
          <p:nvPr/>
        </p:nvSpPr>
        <p:spPr>
          <a:xfrm>
            <a:off x="7689300" y="660475"/>
            <a:ext cx="734700" cy="734700"/>
          </a:xfrm>
          <a:prstGeom prst="ellipse">
            <a:avLst/>
          </a:prstGeom>
          <a:solidFill>
            <a:schemeClr val="accent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txBox="1">
            <a:spLocks noGrp="1"/>
          </p:cNvSpPr>
          <p:nvPr>
            <p:ph type="title" idx="7"/>
          </p:nvPr>
        </p:nvSpPr>
        <p:spPr>
          <a:xfrm>
            <a:off x="1833796" y="2105325"/>
            <a:ext cx="734700" cy="7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sp>
        <p:nvSpPr>
          <p:cNvPr id="242" name="Google Shape;242;p41"/>
          <p:cNvSpPr txBox="1">
            <a:spLocks noGrp="1"/>
          </p:cNvSpPr>
          <p:nvPr>
            <p:ph type="title" idx="5"/>
          </p:nvPr>
        </p:nvSpPr>
        <p:spPr>
          <a:xfrm>
            <a:off x="1833794" y="1287138"/>
            <a:ext cx="734700" cy="7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Hobbies</a:t>
            </a:r>
            <a:endParaRPr/>
          </a:p>
        </p:txBody>
      </p:sp>
      <p:sp>
        <p:nvSpPr>
          <p:cNvPr id="611" name="Google Shape;611;p63"/>
          <p:cNvSpPr txBox="1">
            <a:spLocks noGrp="1"/>
          </p:cNvSpPr>
          <p:nvPr>
            <p:ph type="subTitle" idx="1"/>
          </p:nvPr>
        </p:nvSpPr>
        <p:spPr>
          <a:xfrm>
            <a:off x="937625" y="3256951"/>
            <a:ext cx="21753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Mars is actually a very cold place</a:t>
            </a:r>
            <a:endParaRPr/>
          </a:p>
        </p:txBody>
      </p:sp>
      <p:sp>
        <p:nvSpPr>
          <p:cNvPr id="612" name="Google Shape;612;p63"/>
          <p:cNvSpPr txBox="1">
            <a:spLocks noGrp="1"/>
          </p:cNvSpPr>
          <p:nvPr>
            <p:ph type="subTitle" idx="2"/>
          </p:nvPr>
        </p:nvSpPr>
        <p:spPr>
          <a:xfrm>
            <a:off x="3484348" y="3256951"/>
            <a:ext cx="21753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Earth is the planet where we all live</a:t>
            </a:r>
            <a:endParaRPr/>
          </a:p>
        </p:txBody>
      </p:sp>
      <p:sp>
        <p:nvSpPr>
          <p:cNvPr id="613" name="Google Shape;613;p63"/>
          <p:cNvSpPr txBox="1">
            <a:spLocks noGrp="1"/>
          </p:cNvSpPr>
          <p:nvPr>
            <p:ph type="subTitle" idx="3"/>
          </p:nvPr>
        </p:nvSpPr>
        <p:spPr>
          <a:xfrm>
            <a:off x="6031075" y="3256951"/>
            <a:ext cx="2175300" cy="65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far away from Earth</a:t>
            </a:r>
            <a:endParaRPr/>
          </a:p>
        </p:txBody>
      </p:sp>
      <p:sp>
        <p:nvSpPr>
          <p:cNvPr id="614" name="Google Shape;614;p63"/>
          <p:cNvSpPr txBox="1">
            <a:spLocks noGrp="1"/>
          </p:cNvSpPr>
          <p:nvPr>
            <p:ph type="subTitle" idx="4"/>
          </p:nvPr>
        </p:nvSpPr>
        <p:spPr>
          <a:xfrm>
            <a:off x="937625" y="2700000"/>
            <a:ext cx="2175300" cy="52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Photography</a:t>
            </a:r>
            <a:endParaRPr/>
          </a:p>
        </p:txBody>
      </p:sp>
      <p:sp>
        <p:nvSpPr>
          <p:cNvPr id="615" name="Google Shape;615;p63"/>
          <p:cNvSpPr txBox="1">
            <a:spLocks noGrp="1"/>
          </p:cNvSpPr>
          <p:nvPr>
            <p:ph type="subTitle" idx="5"/>
          </p:nvPr>
        </p:nvSpPr>
        <p:spPr>
          <a:xfrm>
            <a:off x="3484348" y="2700000"/>
            <a:ext cx="2175300" cy="52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Travel</a:t>
            </a:r>
            <a:endParaRPr/>
          </a:p>
        </p:txBody>
      </p:sp>
      <p:sp>
        <p:nvSpPr>
          <p:cNvPr id="616" name="Google Shape;616;p63"/>
          <p:cNvSpPr txBox="1">
            <a:spLocks noGrp="1"/>
          </p:cNvSpPr>
          <p:nvPr>
            <p:ph type="subTitle" idx="6"/>
          </p:nvPr>
        </p:nvSpPr>
        <p:spPr>
          <a:xfrm>
            <a:off x="6031075" y="2700000"/>
            <a:ext cx="2175300" cy="52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Read</a:t>
            </a:r>
            <a:endParaRPr/>
          </a:p>
        </p:txBody>
      </p:sp>
      <p:sp>
        <p:nvSpPr>
          <p:cNvPr id="617" name="Google Shape;617;p63"/>
          <p:cNvSpPr/>
          <p:nvPr/>
        </p:nvSpPr>
        <p:spPr>
          <a:xfrm>
            <a:off x="1673825" y="18407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3"/>
          <p:cNvSpPr/>
          <p:nvPr/>
        </p:nvSpPr>
        <p:spPr>
          <a:xfrm>
            <a:off x="4220548" y="18407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3"/>
          <p:cNvSpPr/>
          <p:nvPr/>
        </p:nvSpPr>
        <p:spPr>
          <a:xfrm>
            <a:off x="6767275" y="18407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3"/>
          <p:cNvSpPr/>
          <p:nvPr/>
        </p:nvSpPr>
        <p:spPr>
          <a:xfrm>
            <a:off x="4387487" y="2009890"/>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63"/>
          <p:cNvGrpSpPr/>
          <p:nvPr/>
        </p:nvGrpSpPr>
        <p:grpSpPr>
          <a:xfrm>
            <a:off x="1809495" y="2002493"/>
            <a:ext cx="414715" cy="364541"/>
            <a:chOff x="892750" y="267400"/>
            <a:chExt cx="483125" cy="424625"/>
          </a:xfrm>
        </p:grpSpPr>
        <p:sp>
          <p:nvSpPr>
            <p:cNvPr id="622" name="Google Shape;622;p63"/>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63"/>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 name="Google Shape;624;p63"/>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 name="Google Shape;625;p63"/>
          <p:cNvSpPr/>
          <p:nvPr/>
        </p:nvSpPr>
        <p:spPr>
          <a:xfrm>
            <a:off x="6919798" y="1980274"/>
            <a:ext cx="369024" cy="42380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p:nvPr/>
        </p:nvSpPr>
        <p:spPr>
          <a:xfrm rot="5400000">
            <a:off x="1456774" y="1762599"/>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3"/>
          <p:cNvSpPr/>
          <p:nvPr/>
        </p:nvSpPr>
        <p:spPr>
          <a:xfrm rot="5400000">
            <a:off x="1456774" y="1920937"/>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3"/>
          <p:cNvSpPr/>
          <p:nvPr/>
        </p:nvSpPr>
        <p:spPr>
          <a:xfrm rot="5400000">
            <a:off x="1456774" y="2079275"/>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5400000">
            <a:off x="1456774" y="2238879"/>
            <a:ext cx="117000" cy="11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3"/>
          <p:cNvSpPr/>
          <p:nvPr/>
        </p:nvSpPr>
        <p:spPr>
          <a:xfrm rot="5400000">
            <a:off x="1456774" y="2397218"/>
            <a:ext cx="117000" cy="11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3"/>
          <p:cNvSpPr/>
          <p:nvPr/>
        </p:nvSpPr>
        <p:spPr>
          <a:xfrm rot="5400000">
            <a:off x="1456774" y="2555556"/>
            <a:ext cx="117000" cy="11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5400000">
            <a:off x="4009474" y="1762599"/>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3"/>
          <p:cNvSpPr/>
          <p:nvPr/>
        </p:nvSpPr>
        <p:spPr>
          <a:xfrm rot="5400000">
            <a:off x="4009474" y="1920937"/>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rot="5400000">
            <a:off x="4009474" y="2079275"/>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3"/>
          <p:cNvSpPr/>
          <p:nvPr/>
        </p:nvSpPr>
        <p:spPr>
          <a:xfrm rot="5400000">
            <a:off x="4009474" y="2238879"/>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3"/>
          <p:cNvSpPr/>
          <p:nvPr/>
        </p:nvSpPr>
        <p:spPr>
          <a:xfrm rot="5400000">
            <a:off x="4009474" y="2397218"/>
            <a:ext cx="117000" cy="11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rot="5400000">
            <a:off x="4009474" y="2555556"/>
            <a:ext cx="117000" cy="11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rot="5400000">
            <a:off x="6562174" y="1762599"/>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rot="5400000">
            <a:off x="6562174" y="1920937"/>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rot="5400000">
            <a:off x="6562174" y="2079275"/>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rot="5400000">
            <a:off x="6562174" y="2238879"/>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rot="5400000">
            <a:off x="6562174" y="2397218"/>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rot="5400000">
            <a:off x="6562174" y="2555556"/>
            <a:ext cx="117000" cy="117000"/>
          </a:xfrm>
          <a:prstGeom prst="rect">
            <a:avLst/>
          </a:prstGeom>
          <a:gradFill>
            <a:gsLst>
              <a:gs pos="0">
                <a:schemeClr val="dk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64"/>
          <p:cNvPicPr preferRelativeResize="0"/>
          <p:nvPr/>
        </p:nvPicPr>
        <p:blipFill>
          <a:blip r:embed="rId3">
            <a:alphaModFix/>
          </a:blip>
          <a:stretch>
            <a:fillRect/>
          </a:stretch>
        </p:blipFill>
        <p:spPr>
          <a:xfrm>
            <a:off x="1451889" y="1499913"/>
            <a:ext cx="2668735" cy="1472530"/>
          </a:xfrm>
          <a:prstGeom prst="rect">
            <a:avLst/>
          </a:prstGeom>
          <a:noFill/>
          <a:ln>
            <a:noFill/>
          </a:ln>
        </p:spPr>
      </p:pic>
      <p:sp>
        <p:nvSpPr>
          <p:cNvPr id="649" name="Google Shape;649;p64"/>
          <p:cNvSpPr txBox="1">
            <a:spLocks noGrp="1"/>
          </p:cNvSpPr>
          <p:nvPr>
            <p:ph type="title"/>
          </p:nvPr>
        </p:nvSpPr>
        <p:spPr>
          <a:xfrm>
            <a:off x="5010850" y="1293125"/>
            <a:ext cx="2724600" cy="12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Computer Mockup</a:t>
            </a:r>
            <a:endParaRPr/>
          </a:p>
        </p:txBody>
      </p:sp>
      <p:sp>
        <p:nvSpPr>
          <p:cNvPr id="650" name="Google Shape;650;p64"/>
          <p:cNvSpPr txBox="1">
            <a:spLocks noGrp="1"/>
          </p:cNvSpPr>
          <p:nvPr>
            <p:ph type="subTitle" idx="1"/>
          </p:nvPr>
        </p:nvSpPr>
        <p:spPr>
          <a:xfrm>
            <a:off x="5010850" y="2660875"/>
            <a:ext cx="2724600" cy="11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right-click on it and select “Replace image”</a:t>
            </a:r>
            <a:endParaRPr/>
          </a:p>
        </p:txBody>
      </p:sp>
      <p:grpSp>
        <p:nvGrpSpPr>
          <p:cNvPr id="651" name="Google Shape;651;p64"/>
          <p:cNvGrpSpPr/>
          <p:nvPr/>
        </p:nvGrpSpPr>
        <p:grpSpPr>
          <a:xfrm>
            <a:off x="1329717" y="1403709"/>
            <a:ext cx="2928941" cy="2336078"/>
            <a:chOff x="5030850" y="917900"/>
            <a:chExt cx="3032343" cy="2418551"/>
          </a:xfrm>
        </p:grpSpPr>
        <p:sp>
          <p:nvSpPr>
            <p:cNvPr id="652" name="Google Shape;652;p64"/>
            <p:cNvSpPr/>
            <p:nvPr/>
          </p:nvSpPr>
          <p:spPr>
            <a:xfrm>
              <a:off x="5030850" y="917900"/>
              <a:ext cx="3016800" cy="1799400"/>
            </a:xfrm>
            <a:prstGeom prst="rect">
              <a:avLst/>
            </a:prstGeom>
            <a:noFill/>
            <a:ln w="28575" cap="flat" cmpd="sng">
              <a:solidFill>
                <a:schemeClr val="dk1"/>
              </a:solidFill>
              <a:prstDash val="solid"/>
              <a:round/>
              <a:headEnd type="none" w="sm" len="sm"/>
              <a:tailEnd type="none" w="sm" len="sm"/>
            </a:ln>
            <a:effectLst>
              <a:outerShdw blurRad="57150" dist="19050" dir="5400000" algn="bl" rotWithShape="0">
                <a:schemeClr val="accent4">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4"/>
            <p:cNvSpPr/>
            <p:nvPr/>
          </p:nvSpPr>
          <p:spPr>
            <a:xfrm>
              <a:off x="5151290" y="1032209"/>
              <a:ext cx="2763000" cy="1524600"/>
            </a:xfrm>
            <a:prstGeom prst="rect">
              <a:avLst/>
            </a:prstGeom>
            <a:noFill/>
            <a:ln w="28575" cap="flat" cmpd="sng">
              <a:solidFill>
                <a:schemeClr val="dk1"/>
              </a:solidFill>
              <a:prstDash val="solid"/>
              <a:round/>
              <a:headEnd type="none" w="sm" len="sm"/>
              <a:tailEnd type="none" w="sm" len="sm"/>
            </a:ln>
            <a:effectLst>
              <a:outerShdw blurRad="57150" dist="19050" dir="5400000" algn="bl" rotWithShape="0">
                <a:schemeClr val="accent4">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4"/>
            <p:cNvSpPr/>
            <p:nvPr/>
          </p:nvSpPr>
          <p:spPr>
            <a:xfrm>
              <a:off x="6298275" y="2717425"/>
              <a:ext cx="552000" cy="414000"/>
            </a:xfrm>
            <a:prstGeom prst="trapezoid">
              <a:avLst>
                <a:gd name="adj" fmla="val 25000"/>
              </a:avLst>
            </a:prstGeom>
            <a:noFill/>
            <a:ln w="28575" cap="flat" cmpd="sng">
              <a:solidFill>
                <a:schemeClr val="dk1"/>
              </a:solidFill>
              <a:prstDash val="solid"/>
              <a:round/>
              <a:headEnd type="none" w="sm" len="sm"/>
              <a:tailEnd type="none" w="sm" len="sm"/>
            </a:ln>
            <a:effectLst>
              <a:outerShdw blurRad="57150" dist="19050" dir="5400000" algn="bl" rotWithShape="0">
                <a:schemeClr val="accent4">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4"/>
            <p:cNvSpPr/>
            <p:nvPr/>
          </p:nvSpPr>
          <p:spPr>
            <a:xfrm>
              <a:off x="5046393" y="3131551"/>
              <a:ext cx="3016800" cy="204900"/>
            </a:xfrm>
            <a:prstGeom prst="trapezoid">
              <a:avLst>
                <a:gd name="adj" fmla="val 25000"/>
              </a:avLst>
            </a:prstGeom>
            <a:noFill/>
            <a:ln w="28575" cap="flat" cmpd="sng">
              <a:solidFill>
                <a:schemeClr val="dk1"/>
              </a:solidFill>
              <a:prstDash val="solid"/>
              <a:round/>
              <a:headEnd type="none" w="sm" len="sm"/>
              <a:tailEnd type="none" w="sm" len="sm"/>
            </a:ln>
            <a:effectLst>
              <a:outerShdw blurRad="57150" dist="19050" dir="5400000" algn="bl" rotWithShape="0">
                <a:schemeClr val="accent4">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64"/>
          <p:cNvSpPr/>
          <p:nvPr/>
        </p:nvSpPr>
        <p:spPr>
          <a:xfrm rot="5400000">
            <a:off x="6322662" y="1288200"/>
            <a:ext cx="71700" cy="25671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0"/>
        <p:cNvGrpSpPr/>
        <p:nvPr/>
      </p:nvGrpSpPr>
      <p:grpSpPr>
        <a:xfrm>
          <a:off x="0" y="0"/>
          <a:ext cx="0" cy="0"/>
          <a:chOff x="0" y="0"/>
          <a:chExt cx="0" cy="0"/>
        </a:xfrm>
      </p:grpSpPr>
      <p:sp>
        <p:nvSpPr>
          <p:cNvPr id="691" name="Google Shape;691;p66"/>
          <p:cNvSpPr txBox="1">
            <a:spLocks noGrp="1"/>
          </p:cNvSpPr>
          <p:nvPr>
            <p:ph type="title"/>
          </p:nvPr>
        </p:nvSpPr>
        <p:spPr>
          <a:xfrm>
            <a:off x="2502750" y="663825"/>
            <a:ext cx="4138500" cy="13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Thanks</a:t>
            </a:r>
            <a:endParaRPr/>
          </a:p>
        </p:txBody>
      </p:sp>
      <p:sp>
        <p:nvSpPr>
          <p:cNvPr id="692" name="Google Shape;692;p66"/>
          <p:cNvSpPr txBox="1">
            <a:spLocks noGrp="1"/>
          </p:cNvSpPr>
          <p:nvPr>
            <p:ph type="subTitle" idx="1"/>
          </p:nvPr>
        </p:nvSpPr>
        <p:spPr>
          <a:xfrm>
            <a:off x="2983200" y="2149400"/>
            <a:ext cx="31776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DO YOU HAVE ANY QUESTIONS?</a:t>
            </a:r>
            <a:endParaRPr/>
          </a:p>
          <a:p>
            <a:pPr marL="0" lvl="0" indent="0" algn="ctr" rtl="0">
              <a:spcBef>
                <a:spcPts val="0"/>
              </a:spcBef>
              <a:spcAft>
                <a:spcPts val="0"/>
              </a:spcAft>
              <a:buNone/>
            </a:pPr>
            <a:r>
              <a:rPr lang="es"/>
              <a:t>youremail@freepik.com</a:t>
            </a:r>
            <a:endParaRPr/>
          </a:p>
          <a:p>
            <a:pPr marL="0" lvl="0" indent="0" algn="ctr" rtl="0">
              <a:spcBef>
                <a:spcPts val="0"/>
              </a:spcBef>
              <a:spcAft>
                <a:spcPts val="0"/>
              </a:spcAft>
              <a:buNone/>
            </a:pPr>
            <a:r>
              <a:rPr lang="es"/>
              <a:t>+34 654 321 432</a:t>
            </a:r>
            <a:endParaRPr/>
          </a:p>
          <a:p>
            <a:pPr marL="0" lvl="0" indent="0" algn="ctr" rtl="0">
              <a:spcBef>
                <a:spcPts val="0"/>
              </a:spcBef>
              <a:spcAft>
                <a:spcPts val="0"/>
              </a:spcAft>
              <a:buNone/>
            </a:pPr>
            <a:r>
              <a:rPr lang="es"/>
              <a:t>yourwebsite.com</a:t>
            </a:r>
            <a:endParaRPr/>
          </a:p>
        </p:txBody>
      </p:sp>
      <p:sp>
        <p:nvSpPr>
          <p:cNvPr id="693" name="Google Shape;693;p66"/>
          <p:cNvSpPr/>
          <p:nvPr/>
        </p:nvSpPr>
        <p:spPr>
          <a:xfrm>
            <a:off x="7400975" y="816600"/>
            <a:ext cx="652800" cy="6528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6"/>
          <p:cNvSpPr/>
          <p:nvPr/>
        </p:nvSpPr>
        <p:spPr>
          <a:xfrm>
            <a:off x="7400986" y="1840388"/>
            <a:ext cx="652800" cy="6528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6"/>
          <p:cNvSpPr/>
          <p:nvPr/>
        </p:nvSpPr>
        <p:spPr>
          <a:xfrm>
            <a:off x="7400971" y="2864175"/>
            <a:ext cx="652800" cy="6528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6"/>
          <p:cNvSpPr txBox="1"/>
          <p:nvPr/>
        </p:nvSpPr>
        <p:spPr>
          <a:xfrm>
            <a:off x="3072000" y="3333800"/>
            <a:ext cx="3000000" cy="338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s" sz="1200" b="1">
                <a:solidFill>
                  <a:schemeClr val="dk1"/>
                </a:solidFill>
                <a:latin typeface="Kumbh Sans"/>
                <a:ea typeface="Kumbh Sans"/>
                <a:cs typeface="Kumbh Sans"/>
                <a:sym typeface="Kumbh Sans"/>
              </a:rPr>
              <a:t>Please keep this slide for attribution</a:t>
            </a:r>
            <a:endParaRPr sz="1200" b="1">
              <a:solidFill>
                <a:schemeClr val="dk1"/>
              </a:solidFill>
              <a:latin typeface="Kumbh Sans"/>
              <a:ea typeface="Kumbh Sans"/>
              <a:cs typeface="Kumbh Sans"/>
              <a:sym typeface="Kumbh Sans"/>
            </a:endParaRPr>
          </a:p>
        </p:txBody>
      </p:sp>
      <p:sp>
        <p:nvSpPr>
          <p:cNvPr id="697" name="Google Shape;697;p66"/>
          <p:cNvSpPr/>
          <p:nvPr/>
        </p:nvSpPr>
        <p:spPr>
          <a:xfrm>
            <a:off x="1159025" y="816600"/>
            <a:ext cx="652800" cy="6528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6"/>
          <p:cNvSpPr/>
          <p:nvPr/>
        </p:nvSpPr>
        <p:spPr>
          <a:xfrm>
            <a:off x="1159036" y="1840388"/>
            <a:ext cx="652800" cy="6528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6"/>
          <p:cNvSpPr/>
          <p:nvPr/>
        </p:nvSpPr>
        <p:spPr>
          <a:xfrm>
            <a:off x="1159021" y="2864175"/>
            <a:ext cx="652800" cy="6528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66"/>
          <p:cNvGrpSpPr/>
          <p:nvPr/>
        </p:nvGrpSpPr>
        <p:grpSpPr>
          <a:xfrm>
            <a:off x="1281737" y="3047334"/>
            <a:ext cx="407391" cy="286470"/>
            <a:chOff x="3476576" y="2633631"/>
            <a:chExt cx="417024" cy="293244"/>
          </a:xfrm>
        </p:grpSpPr>
        <p:sp>
          <p:nvSpPr>
            <p:cNvPr id="701" name="Google Shape;701;p66"/>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6"/>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66"/>
          <p:cNvGrpSpPr/>
          <p:nvPr/>
        </p:nvGrpSpPr>
        <p:grpSpPr>
          <a:xfrm>
            <a:off x="1281408" y="939293"/>
            <a:ext cx="408023" cy="407411"/>
            <a:chOff x="2344476" y="2571761"/>
            <a:chExt cx="417671" cy="417045"/>
          </a:xfrm>
        </p:grpSpPr>
        <p:sp>
          <p:nvSpPr>
            <p:cNvPr id="704" name="Google Shape;704;p66"/>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6"/>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66"/>
          <p:cNvSpPr/>
          <p:nvPr/>
        </p:nvSpPr>
        <p:spPr>
          <a:xfrm>
            <a:off x="1281703" y="2023549"/>
            <a:ext cx="407417" cy="376075"/>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66"/>
          <p:cNvGrpSpPr/>
          <p:nvPr/>
        </p:nvGrpSpPr>
        <p:grpSpPr>
          <a:xfrm>
            <a:off x="7553778" y="3023551"/>
            <a:ext cx="347187" cy="347132"/>
            <a:chOff x="860977" y="2620616"/>
            <a:chExt cx="319311" cy="319290"/>
          </a:xfrm>
        </p:grpSpPr>
        <p:sp>
          <p:nvSpPr>
            <p:cNvPr id="708" name="Google Shape;708;p6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66"/>
          <p:cNvGrpSpPr/>
          <p:nvPr/>
        </p:nvGrpSpPr>
        <p:grpSpPr>
          <a:xfrm>
            <a:off x="7553782" y="2011638"/>
            <a:ext cx="347193" cy="376077"/>
            <a:chOff x="1385007" y="2621430"/>
            <a:chExt cx="293262" cy="317659"/>
          </a:xfrm>
        </p:grpSpPr>
        <p:sp>
          <p:nvSpPr>
            <p:cNvPr id="712" name="Google Shape;712;p6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66"/>
          <p:cNvSpPr/>
          <p:nvPr/>
        </p:nvSpPr>
        <p:spPr>
          <a:xfrm>
            <a:off x="7522674" y="97605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Resources</a:t>
            </a:r>
            <a:endParaRPr/>
          </a:p>
        </p:txBody>
      </p:sp>
      <p:sp>
        <p:nvSpPr>
          <p:cNvPr id="912" name="Google Shape;912;p69"/>
          <p:cNvSpPr txBox="1">
            <a:spLocks noGrp="1"/>
          </p:cNvSpPr>
          <p:nvPr>
            <p:ph type="subTitle" idx="1"/>
          </p:nvPr>
        </p:nvSpPr>
        <p:spPr>
          <a:xfrm>
            <a:off x="720000" y="1229150"/>
            <a:ext cx="5519100" cy="26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chemeClr val="dk1"/>
                </a:solidFill>
                <a:latin typeface="Righteous"/>
                <a:ea typeface="Righteous"/>
                <a:cs typeface="Righteous"/>
                <a:sym typeface="Righteous"/>
              </a:rPr>
              <a:t>Vectors:</a:t>
            </a:r>
            <a:endParaRPr sz="2400">
              <a:solidFill>
                <a:schemeClr val="dk1"/>
              </a:solidFill>
              <a:latin typeface="Righteous"/>
              <a:ea typeface="Righteous"/>
              <a:cs typeface="Righteous"/>
              <a:sym typeface="Righteous"/>
            </a:endParaRPr>
          </a:p>
          <a:p>
            <a:pPr marL="457200" lvl="0" indent="-317500" algn="l" rtl="0">
              <a:spcBef>
                <a:spcPts val="0"/>
              </a:spcBef>
              <a:spcAft>
                <a:spcPts val="0"/>
              </a:spcAft>
              <a:buSzPts val="1400"/>
              <a:buChar char="●"/>
            </a:pPr>
            <a:r>
              <a:rPr lang="es" b="1">
                <a:uFill>
                  <a:noFill/>
                </a:uFill>
                <a:hlinkClick r:id="rId3"/>
              </a:rPr>
              <a:t>Wavy abstract background</a:t>
            </a:r>
            <a:endParaRPr b="1"/>
          </a:p>
          <a:p>
            <a:pPr marL="457200" lvl="0" indent="-317500" algn="l" rtl="0">
              <a:spcBef>
                <a:spcPts val="0"/>
              </a:spcBef>
              <a:spcAft>
                <a:spcPts val="0"/>
              </a:spcAft>
              <a:buSzPts val="1400"/>
              <a:buChar char="●"/>
            </a:pPr>
            <a:r>
              <a:rPr lang="es" b="1">
                <a:uFill>
                  <a:noFill/>
                </a:uFill>
                <a:hlinkClick r:id="rId4"/>
              </a:rPr>
              <a:t>Abstract paper background</a:t>
            </a:r>
            <a:endParaRPr b="1"/>
          </a:p>
          <a:p>
            <a:pPr marL="0" lvl="0" indent="0" algn="l" rtl="0">
              <a:spcBef>
                <a:spcPts val="0"/>
              </a:spcBef>
              <a:spcAft>
                <a:spcPts val="0"/>
              </a:spcAft>
              <a:buNone/>
            </a:pPr>
            <a:r>
              <a:rPr lang="es" sz="2400">
                <a:solidFill>
                  <a:schemeClr val="dk1"/>
                </a:solidFill>
                <a:latin typeface="Righteous"/>
                <a:ea typeface="Righteous"/>
                <a:cs typeface="Righteous"/>
                <a:sym typeface="Righteous"/>
              </a:rPr>
              <a:t>Photos:</a:t>
            </a:r>
            <a:endParaRPr sz="2400">
              <a:solidFill>
                <a:schemeClr val="dk1"/>
              </a:solidFill>
              <a:latin typeface="Righteous"/>
              <a:ea typeface="Righteous"/>
              <a:cs typeface="Righteous"/>
              <a:sym typeface="Righteous"/>
            </a:endParaRPr>
          </a:p>
          <a:p>
            <a:pPr marL="457200" lvl="0" indent="-317500" algn="l" rtl="0">
              <a:spcBef>
                <a:spcPts val="0"/>
              </a:spcBef>
              <a:spcAft>
                <a:spcPts val="0"/>
              </a:spcAft>
              <a:buSzPts val="1400"/>
              <a:buChar char="●"/>
            </a:pPr>
            <a:r>
              <a:rPr lang="es" b="1">
                <a:uFill>
                  <a:noFill/>
                </a:uFill>
                <a:hlinkClick r:id="rId5"/>
              </a:rPr>
              <a:t>Rpa concept with blurry hand touching screen</a:t>
            </a:r>
            <a:endParaRPr sz="2400" b="1">
              <a:latin typeface="Righteous"/>
              <a:ea typeface="Righteous"/>
              <a:cs typeface="Righteous"/>
              <a:sym typeface="Righteous"/>
            </a:endParaRPr>
          </a:p>
          <a:p>
            <a:pPr marL="457200" lvl="0" indent="-317500" algn="l" rtl="0">
              <a:spcBef>
                <a:spcPts val="0"/>
              </a:spcBef>
              <a:spcAft>
                <a:spcPts val="0"/>
              </a:spcAft>
              <a:buSzPts val="1400"/>
              <a:buChar char="●"/>
            </a:pPr>
            <a:r>
              <a:rPr lang="es" b="1">
                <a:uFill>
                  <a:noFill/>
                </a:uFill>
                <a:hlinkClick r:id="rId6"/>
              </a:rPr>
              <a:t>People taking part of business event</a:t>
            </a:r>
            <a:endParaRPr b="1"/>
          </a:p>
          <a:p>
            <a:pPr marL="0" lvl="0" indent="0" algn="l" rtl="0">
              <a:spcBef>
                <a:spcPts val="0"/>
              </a:spcBef>
              <a:spcAft>
                <a:spcPts val="0"/>
              </a:spcAft>
              <a:buNone/>
            </a:pPr>
            <a:r>
              <a:rPr lang="es" sz="2400">
                <a:solidFill>
                  <a:schemeClr val="dk1"/>
                </a:solidFill>
                <a:latin typeface="Righteous"/>
                <a:ea typeface="Righteous"/>
                <a:cs typeface="Righteous"/>
                <a:sym typeface="Righteous"/>
              </a:rPr>
              <a:t>Icon Pack:</a:t>
            </a:r>
            <a:endParaRPr sz="2400">
              <a:solidFill>
                <a:schemeClr val="dk1"/>
              </a:solidFill>
              <a:latin typeface="Righteous"/>
              <a:ea typeface="Righteous"/>
              <a:cs typeface="Righteous"/>
              <a:sym typeface="Righteous"/>
            </a:endParaRPr>
          </a:p>
          <a:p>
            <a:pPr marL="457200" lvl="0" indent="-317500" algn="l" rtl="0">
              <a:spcBef>
                <a:spcPts val="0"/>
              </a:spcBef>
              <a:spcAft>
                <a:spcPts val="0"/>
              </a:spcAft>
              <a:buSzPts val="1400"/>
              <a:buChar char="●"/>
            </a:pPr>
            <a:r>
              <a:rPr lang="es" b="1">
                <a:uFill>
                  <a:noFill/>
                </a:uFill>
                <a:hlinkClick r:id="rId7"/>
              </a:rPr>
              <a:t>Startups | Lineal</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0"/>
        <p:cNvGrpSpPr/>
        <p:nvPr/>
      </p:nvGrpSpPr>
      <p:grpSpPr>
        <a:xfrm>
          <a:off x="0" y="0"/>
          <a:ext cx="0" cy="0"/>
          <a:chOff x="0" y="0"/>
          <a:chExt cx="0" cy="0"/>
        </a:xfrm>
      </p:grpSpPr>
      <p:sp>
        <p:nvSpPr>
          <p:cNvPr id="951" name="Google Shape;951;p73"/>
          <p:cNvSpPr txBox="1"/>
          <p:nvPr/>
        </p:nvSpPr>
        <p:spPr>
          <a:xfrm>
            <a:off x="716700" y="1188000"/>
            <a:ext cx="7710600" cy="8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s" sz="1100" b="1">
                <a:solidFill>
                  <a:schemeClr val="hlink"/>
                </a:solidFill>
              </a:rPr>
              <a:t>h</a:t>
            </a:r>
            <a:r>
              <a:rPr lang="es" sz="1100" b="1">
                <a:solidFill>
                  <a:schemeClr val="hlink"/>
                </a:solidFill>
                <a:uFill>
                  <a:noFill/>
                </a:uFill>
                <a:hlinkClick r:id="rId3"/>
              </a:rPr>
              <a:t>ow it works</a:t>
            </a:r>
            <a:r>
              <a:rPr lang="es"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rgbClr val="869FB2"/>
              </a:solidFill>
            </a:endParaRPr>
          </a:p>
        </p:txBody>
      </p:sp>
      <p:sp>
        <p:nvSpPr>
          <p:cNvPr id="952" name="Google Shape;952;p73"/>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Project Contributors</a:t>
            </a:r>
            <a:endParaRPr dirty="0"/>
          </a:p>
        </p:txBody>
      </p:sp>
      <p:pic>
        <p:nvPicPr>
          <p:cNvPr id="953" name="Google Shape;953;p7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54" name="Google Shape;954;p7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rgbClr val="869FB2"/>
                </a:solidFill>
                <a:uFill>
                  <a:noFill/>
                </a:uFill>
                <a:hlinkClick r:id="rId5">
                  <a:extLst>
                    <a:ext uri="{A12FA001-AC4F-418D-AE19-62706E023703}">
                      <ahyp:hlinkClr xmlns:ahyp="http://schemas.microsoft.com/office/drawing/2018/hyperlinkcolor" val="tx"/>
                    </a:ext>
                  </a:extLst>
                </a:hlinkClick>
              </a:rPr>
              <a:t>Pana</a:t>
            </a:r>
            <a:endParaRPr b="1">
              <a:solidFill>
                <a:srgbClr val="869FB2"/>
              </a:solidFill>
            </a:endParaRPr>
          </a:p>
        </p:txBody>
      </p:sp>
      <p:sp>
        <p:nvSpPr>
          <p:cNvPr id="955" name="Google Shape;955;p7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rgbClr val="869FB2"/>
                </a:solidFill>
                <a:uFill>
                  <a:noFill/>
                </a:uFill>
                <a:hlinkClick r:id="rId6">
                  <a:extLst>
                    <a:ext uri="{A12FA001-AC4F-418D-AE19-62706E023703}">
                      <ahyp:hlinkClr xmlns:ahyp="http://schemas.microsoft.com/office/drawing/2018/hyperlinkcolor" val="tx"/>
                    </a:ext>
                  </a:extLst>
                </a:hlinkClick>
              </a:rPr>
              <a:t>Amico</a:t>
            </a:r>
            <a:endParaRPr b="1">
              <a:solidFill>
                <a:srgbClr val="869FB2"/>
              </a:solidFill>
            </a:endParaRPr>
          </a:p>
        </p:txBody>
      </p:sp>
      <p:sp>
        <p:nvSpPr>
          <p:cNvPr id="956" name="Google Shape;956;p7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rgbClr val="869FB2"/>
                </a:solidFill>
                <a:uFill>
                  <a:noFill/>
                </a:uFill>
                <a:hlinkClick r:id="rId7">
                  <a:extLst>
                    <a:ext uri="{A12FA001-AC4F-418D-AE19-62706E023703}">
                      <ahyp:hlinkClr xmlns:ahyp="http://schemas.microsoft.com/office/drawing/2018/hyperlinkcolor" val="tx"/>
                    </a:ext>
                  </a:extLst>
                </a:hlinkClick>
              </a:rPr>
              <a:t>Bro</a:t>
            </a:r>
            <a:endParaRPr b="1">
              <a:solidFill>
                <a:srgbClr val="869FB2"/>
              </a:solidFill>
            </a:endParaRPr>
          </a:p>
        </p:txBody>
      </p:sp>
      <p:sp>
        <p:nvSpPr>
          <p:cNvPr id="957" name="Google Shape;957;p7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rgbClr val="869FB2"/>
                </a:solidFill>
                <a:uFill>
                  <a:noFill/>
                </a:uFill>
                <a:hlinkClick r:id="rId8">
                  <a:extLst>
                    <a:ext uri="{A12FA001-AC4F-418D-AE19-62706E023703}">
                      <ahyp:hlinkClr xmlns:ahyp="http://schemas.microsoft.com/office/drawing/2018/hyperlinkcolor" val="tx"/>
                    </a:ext>
                  </a:extLst>
                </a:hlinkClick>
              </a:rPr>
              <a:t>Rafiki</a:t>
            </a:r>
            <a:endParaRPr b="1">
              <a:solidFill>
                <a:srgbClr val="869FB2"/>
              </a:solidFill>
            </a:endParaRPr>
          </a:p>
        </p:txBody>
      </p:sp>
      <p:pic>
        <p:nvPicPr>
          <p:cNvPr id="958" name="Google Shape;958;p7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59" name="Google Shape;959;p7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60" name="Google Shape;960;p7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61" name="Google Shape;961;p7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62" name="Google Shape;962;p7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b="1">
                <a:solidFill>
                  <a:srgbClr val="869FB2"/>
                </a:solidFill>
                <a:uFill>
                  <a:noFill/>
                </a:uFill>
                <a:hlinkClick r:id="rId13">
                  <a:extLst>
                    <a:ext uri="{A12FA001-AC4F-418D-AE19-62706E023703}">
                      <ahyp:hlinkClr xmlns:ahyp="http://schemas.microsoft.com/office/drawing/2018/hyperlinkcolor" val="tx"/>
                    </a:ext>
                  </a:extLst>
                </a:hlinkClick>
              </a:rPr>
              <a:t>Cuate</a:t>
            </a:r>
            <a:endParaRPr b="1">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7"/>
        <p:cNvGrpSpPr/>
        <p:nvPr/>
      </p:nvGrpSpPr>
      <p:grpSpPr>
        <a:xfrm>
          <a:off x="0" y="0"/>
          <a:ext cx="0" cy="0"/>
          <a:chOff x="0" y="0"/>
          <a:chExt cx="0" cy="0"/>
        </a:xfrm>
      </p:grpSpPr>
      <p:grpSp>
        <p:nvGrpSpPr>
          <p:cNvPr id="7808" name="Google Shape;7808;p78"/>
          <p:cNvGrpSpPr/>
          <p:nvPr/>
        </p:nvGrpSpPr>
        <p:grpSpPr>
          <a:xfrm>
            <a:off x="4796690" y="970938"/>
            <a:ext cx="745431" cy="718863"/>
            <a:chOff x="4249973" y="1201875"/>
            <a:chExt cx="1958568" cy="1888762"/>
          </a:xfrm>
        </p:grpSpPr>
        <p:sp>
          <p:nvSpPr>
            <p:cNvPr id="7809" name="Google Shape;7809;p78"/>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0" name="Google Shape;7810;p78"/>
            <p:cNvGrpSpPr/>
            <p:nvPr/>
          </p:nvGrpSpPr>
          <p:grpSpPr>
            <a:xfrm>
              <a:off x="5853086" y="1789142"/>
              <a:ext cx="355454" cy="1048099"/>
              <a:chOff x="5576108" y="2016725"/>
              <a:chExt cx="565200" cy="1666560"/>
            </a:xfrm>
          </p:grpSpPr>
          <p:sp>
            <p:nvSpPr>
              <p:cNvPr id="7811" name="Google Shape;7811;p78"/>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12" name="Google Shape;7812;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8"/>
            <p:cNvGrpSpPr/>
            <p:nvPr/>
          </p:nvGrpSpPr>
          <p:grpSpPr>
            <a:xfrm>
              <a:off x="4869455" y="2691676"/>
              <a:ext cx="1013897" cy="398961"/>
              <a:chOff x="4012057" y="3451825"/>
              <a:chExt cx="1612175" cy="634379"/>
            </a:xfrm>
          </p:grpSpPr>
          <p:sp>
            <p:nvSpPr>
              <p:cNvPr id="7814" name="Google Shape;7814;p78"/>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15" name="Google Shape;7815;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8"/>
            <p:cNvGrpSpPr/>
            <p:nvPr/>
          </p:nvGrpSpPr>
          <p:grpSpPr>
            <a:xfrm>
              <a:off x="4276937" y="2155961"/>
              <a:ext cx="651965" cy="891358"/>
              <a:chOff x="3069908" y="2599997"/>
              <a:chExt cx="1036675" cy="1417328"/>
            </a:xfrm>
          </p:grpSpPr>
          <p:sp>
            <p:nvSpPr>
              <p:cNvPr id="7817" name="Google Shape;7817;p78"/>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18" name="Google Shape;7818;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8"/>
            <p:cNvGrpSpPr/>
            <p:nvPr/>
          </p:nvGrpSpPr>
          <p:grpSpPr>
            <a:xfrm>
              <a:off x="5054918" y="1201875"/>
              <a:ext cx="999548" cy="602711"/>
              <a:chOff x="4306958" y="1082925"/>
              <a:chExt cx="1589359" cy="958358"/>
            </a:xfrm>
          </p:grpSpPr>
          <p:sp>
            <p:nvSpPr>
              <p:cNvPr id="7820" name="Google Shape;7820;p78"/>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21" name="Google Shape;7821;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8"/>
            <p:cNvGrpSpPr/>
            <p:nvPr/>
          </p:nvGrpSpPr>
          <p:grpSpPr>
            <a:xfrm>
              <a:off x="4249973" y="1303451"/>
              <a:ext cx="799317" cy="841334"/>
              <a:chOff x="3027033" y="1244439"/>
              <a:chExt cx="1270977" cy="1337786"/>
            </a:xfrm>
          </p:grpSpPr>
          <p:sp>
            <p:nvSpPr>
              <p:cNvPr id="7823" name="Google Shape;7823;p78"/>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824" name="Google Shape;7824;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5" name="Google Shape;7825;p78"/>
          <p:cNvGrpSpPr/>
          <p:nvPr/>
        </p:nvGrpSpPr>
        <p:grpSpPr>
          <a:xfrm>
            <a:off x="713063" y="1849388"/>
            <a:ext cx="761767" cy="729896"/>
            <a:chOff x="2657744" y="2337745"/>
            <a:chExt cx="832987" cy="798137"/>
          </a:xfrm>
        </p:grpSpPr>
        <p:sp>
          <p:nvSpPr>
            <p:cNvPr id="7826" name="Google Shape;7826;p78"/>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8"/>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8"/>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8"/>
          <p:cNvGrpSpPr/>
          <p:nvPr/>
        </p:nvGrpSpPr>
        <p:grpSpPr>
          <a:xfrm>
            <a:off x="3224027" y="1852594"/>
            <a:ext cx="685569" cy="723586"/>
            <a:chOff x="3398134" y="2057755"/>
            <a:chExt cx="704087" cy="743130"/>
          </a:xfrm>
        </p:grpSpPr>
        <p:grpSp>
          <p:nvGrpSpPr>
            <p:cNvPr id="7833" name="Google Shape;7833;p78"/>
            <p:cNvGrpSpPr/>
            <p:nvPr/>
          </p:nvGrpSpPr>
          <p:grpSpPr>
            <a:xfrm>
              <a:off x="3398134" y="2290183"/>
              <a:ext cx="315300" cy="219900"/>
              <a:chOff x="3398134" y="2290183"/>
              <a:chExt cx="315300" cy="219900"/>
            </a:xfrm>
          </p:grpSpPr>
          <p:sp>
            <p:nvSpPr>
              <p:cNvPr id="7834" name="Google Shape;7834;p78"/>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835" name="Google Shape;7835;p78"/>
              <p:cNvCxnSpPr>
                <a:stCxn id="7834"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7836" name="Google Shape;7836;p78"/>
            <p:cNvGrpSpPr/>
            <p:nvPr/>
          </p:nvGrpSpPr>
          <p:grpSpPr>
            <a:xfrm>
              <a:off x="3547823" y="2467358"/>
              <a:ext cx="219900" cy="333527"/>
              <a:chOff x="3547823" y="2467358"/>
              <a:chExt cx="219900" cy="333527"/>
            </a:xfrm>
          </p:grpSpPr>
          <p:sp>
            <p:nvSpPr>
              <p:cNvPr id="7837" name="Google Shape;7837;p78"/>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838" name="Google Shape;7838;p78"/>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7839" name="Google Shape;7839;p78"/>
            <p:cNvGrpSpPr/>
            <p:nvPr/>
          </p:nvGrpSpPr>
          <p:grpSpPr>
            <a:xfrm>
              <a:off x="3734138" y="2467358"/>
              <a:ext cx="219900" cy="333527"/>
              <a:chOff x="3734138" y="2467358"/>
              <a:chExt cx="219900" cy="333527"/>
            </a:xfrm>
          </p:grpSpPr>
          <p:sp>
            <p:nvSpPr>
              <p:cNvPr id="7840" name="Google Shape;7840;p78"/>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841" name="Google Shape;7841;p78"/>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7842" name="Google Shape;7842;p78"/>
            <p:cNvGrpSpPr/>
            <p:nvPr/>
          </p:nvGrpSpPr>
          <p:grpSpPr>
            <a:xfrm>
              <a:off x="3787560" y="2288011"/>
              <a:ext cx="314661" cy="219900"/>
              <a:chOff x="3787560" y="2288011"/>
              <a:chExt cx="314661" cy="219900"/>
            </a:xfrm>
          </p:grpSpPr>
          <p:sp>
            <p:nvSpPr>
              <p:cNvPr id="7843" name="Google Shape;7843;p78"/>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844" name="Google Shape;7844;p78"/>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7845" name="Google Shape;7845;p78"/>
            <p:cNvGrpSpPr/>
            <p:nvPr/>
          </p:nvGrpSpPr>
          <p:grpSpPr>
            <a:xfrm>
              <a:off x="3637290" y="2057755"/>
              <a:ext cx="219900" cy="335499"/>
              <a:chOff x="3637290" y="2057755"/>
              <a:chExt cx="219900" cy="335499"/>
            </a:xfrm>
          </p:grpSpPr>
          <p:sp>
            <p:nvSpPr>
              <p:cNvPr id="7846" name="Google Shape;7846;p78"/>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847" name="Google Shape;7847;p78"/>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7848" name="Google Shape;7848;p78"/>
          <p:cNvGrpSpPr/>
          <p:nvPr/>
        </p:nvGrpSpPr>
        <p:grpSpPr>
          <a:xfrm>
            <a:off x="4899249" y="1859290"/>
            <a:ext cx="710153" cy="710153"/>
            <a:chOff x="5007123" y="2079403"/>
            <a:chExt cx="687600" cy="687600"/>
          </a:xfrm>
        </p:grpSpPr>
        <p:sp>
          <p:nvSpPr>
            <p:cNvPr id="7849" name="Google Shape;7849;p78"/>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8"/>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8"/>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8"/>
          <p:cNvGrpSpPr/>
          <p:nvPr/>
        </p:nvGrpSpPr>
        <p:grpSpPr>
          <a:xfrm>
            <a:off x="5708687" y="1853796"/>
            <a:ext cx="720998" cy="721183"/>
            <a:chOff x="5797446" y="2063053"/>
            <a:chExt cx="698100" cy="698280"/>
          </a:xfrm>
        </p:grpSpPr>
        <p:sp>
          <p:nvSpPr>
            <p:cNvPr id="7854" name="Google Shape;7854;p78"/>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8"/>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8"/>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8"/>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8"/>
          <p:cNvGrpSpPr/>
          <p:nvPr/>
        </p:nvGrpSpPr>
        <p:grpSpPr>
          <a:xfrm>
            <a:off x="8153834" y="3499401"/>
            <a:ext cx="280585" cy="673164"/>
            <a:chOff x="8075075" y="3754290"/>
            <a:chExt cx="255612" cy="613194"/>
          </a:xfrm>
        </p:grpSpPr>
        <p:grpSp>
          <p:nvGrpSpPr>
            <p:cNvPr id="7859" name="Google Shape;7859;p78"/>
            <p:cNvGrpSpPr/>
            <p:nvPr/>
          </p:nvGrpSpPr>
          <p:grpSpPr>
            <a:xfrm>
              <a:off x="8075075" y="3754290"/>
              <a:ext cx="255612" cy="613194"/>
              <a:chOff x="8075075" y="3754290"/>
              <a:chExt cx="255612" cy="613194"/>
            </a:xfrm>
          </p:grpSpPr>
          <p:sp>
            <p:nvSpPr>
              <p:cNvPr id="7860" name="Google Shape;7860;p78"/>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2" name="Google Shape;7862;p78"/>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8"/>
          <p:cNvGrpSpPr/>
          <p:nvPr/>
        </p:nvGrpSpPr>
        <p:grpSpPr>
          <a:xfrm>
            <a:off x="5270892" y="3488198"/>
            <a:ext cx="470352" cy="683745"/>
            <a:chOff x="1697726" y="3244179"/>
            <a:chExt cx="788124" cy="1146069"/>
          </a:xfrm>
        </p:grpSpPr>
        <p:sp>
          <p:nvSpPr>
            <p:cNvPr id="7864" name="Google Shape;7864;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78"/>
          <p:cNvSpPr/>
          <p:nvPr/>
        </p:nvSpPr>
        <p:spPr>
          <a:xfrm>
            <a:off x="8128357" y="3402200"/>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78"/>
          <p:cNvGrpSpPr/>
          <p:nvPr/>
        </p:nvGrpSpPr>
        <p:grpSpPr>
          <a:xfrm>
            <a:off x="5892043" y="3499400"/>
            <a:ext cx="293891" cy="293845"/>
            <a:chOff x="6134814" y="3754290"/>
            <a:chExt cx="293891" cy="293845"/>
          </a:xfrm>
        </p:grpSpPr>
        <p:sp>
          <p:nvSpPr>
            <p:cNvPr id="7868" name="Google Shape;7868;p78"/>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8"/>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8"/>
          <p:cNvGrpSpPr/>
          <p:nvPr/>
        </p:nvGrpSpPr>
        <p:grpSpPr>
          <a:xfrm>
            <a:off x="5892043" y="3878071"/>
            <a:ext cx="293891" cy="293891"/>
            <a:chOff x="6134814" y="4086186"/>
            <a:chExt cx="293891" cy="293891"/>
          </a:xfrm>
        </p:grpSpPr>
        <p:sp>
          <p:nvSpPr>
            <p:cNvPr id="7871" name="Google Shape;7871;p78"/>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8"/>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3" name="Google Shape;7873;p78"/>
          <p:cNvSpPr/>
          <p:nvPr/>
        </p:nvSpPr>
        <p:spPr>
          <a:xfrm>
            <a:off x="6930470" y="3498597"/>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8"/>
          <p:cNvSpPr/>
          <p:nvPr/>
        </p:nvSpPr>
        <p:spPr>
          <a:xfrm rot="10800000">
            <a:off x="6336732" y="3496335"/>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5" name="Google Shape;7875;p78"/>
          <p:cNvGrpSpPr/>
          <p:nvPr/>
        </p:nvGrpSpPr>
        <p:grpSpPr>
          <a:xfrm>
            <a:off x="7817018" y="2706764"/>
            <a:ext cx="622883" cy="621944"/>
            <a:chOff x="1187048" y="238125"/>
            <a:chExt cx="5256397" cy="5248476"/>
          </a:xfrm>
        </p:grpSpPr>
        <p:sp>
          <p:nvSpPr>
            <p:cNvPr id="7876" name="Google Shape;7876;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8"/>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8"/>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8"/>
          <p:cNvGrpSpPr/>
          <p:nvPr/>
        </p:nvGrpSpPr>
        <p:grpSpPr>
          <a:xfrm>
            <a:off x="2274123" y="2716372"/>
            <a:ext cx="1310987" cy="612407"/>
            <a:chOff x="238125" y="1188750"/>
            <a:chExt cx="7140450" cy="3335550"/>
          </a:xfrm>
        </p:grpSpPr>
        <p:sp>
          <p:nvSpPr>
            <p:cNvPr id="7881" name="Google Shape;7881;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8"/>
          <p:cNvGrpSpPr/>
          <p:nvPr/>
        </p:nvGrpSpPr>
        <p:grpSpPr>
          <a:xfrm>
            <a:off x="6599995" y="2706927"/>
            <a:ext cx="1110299" cy="621702"/>
            <a:chOff x="238125" y="1335475"/>
            <a:chExt cx="5418735" cy="3034175"/>
          </a:xfrm>
        </p:grpSpPr>
        <p:sp>
          <p:nvSpPr>
            <p:cNvPr id="7887" name="Google Shape;7887;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78"/>
          <p:cNvGrpSpPr/>
          <p:nvPr/>
        </p:nvGrpSpPr>
        <p:grpSpPr>
          <a:xfrm>
            <a:off x="5417655" y="2703824"/>
            <a:ext cx="1074451" cy="627181"/>
            <a:chOff x="5359127" y="2910889"/>
            <a:chExt cx="1097723" cy="640831"/>
          </a:xfrm>
        </p:grpSpPr>
        <p:grpSp>
          <p:nvGrpSpPr>
            <p:cNvPr id="7891" name="Google Shape;7891;p78"/>
            <p:cNvGrpSpPr/>
            <p:nvPr/>
          </p:nvGrpSpPr>
          <p:grpSpPr>
            <a:xfrm>
              <a:off x="5929791" y="3263088"/>
              <a:ext cx="527060" cy="287097"/>
              <a:chOff x="5929791" y="3263088"/>
              <a:chExt cx="527060" cy="287097"/>
            </a:xfrm>
          </p:grpSpPr>
          <p:sp>
            <p:nvSpPr>
              <p:cNvPr id="7892" name="Google Shape;7892;p78"/>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3" name="Google Shape;7893;p78"/>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94" name="Google Shape;7894;p78"/>
            <p:cNvGrpSpPr/>
            <p:nvPr/>
          </p:nvGrpSpPr>
          <p:grpSpPr>
            <a:xfrm>
              <a:off x="5359127" y="3263089"/>
              <a:ext cx="526428" cy="288631"/>
              <a:chOff x="5359127" y="3263089"/>
              <a:chExt cx="526428" cy="288631"/>
            </a:xfrm>
          </p:grpSpPr>
          <p:sp>
            <p:nvSpPr>
              <p:cNvPr id="7895" name="Google Shape;7895;p78"/>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6" name="Google Shape;7896;p78"/>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97" name="Google Shape;7897;p78"/>
            <p:cNvGrpSpPr/>
            <p:nvPr/>
          </p:nvGrpSpPr>
          <p:grpSpPr>
            <a:xfrm>
              <a:off x="5551525" y="2910889"/>
              <a:ext cx="520901" cy="610283"/>
              <a:chOff x="5551525" y="2910889"/>
              <a:chExt cx="520901" cy="610283"/>
            </a:xfrm>
          </p:grpSpPr>
          <p:sp>
            <p:nvSpPr>
              <p:cNvPr id="7898" name="Google Shape;7898;p78"/>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9" name="Google Shape;7899;p78"/>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900" name="Google Shape;7900;p78"/>
            <p:cNvGrpSpPr/>
            <p:nvPr/>
          </p:nvGrpSpPr>
          <p:grpSpPr>
            <a:xfrm>
              <a:off x="5743962" y="2919100"/>
              <a:ext cx="623674" cy="284502"/>
              <a:chOff x="5743962" y="2919100"/>
              <a:chExt cx="623674" cy="284502"/>
            </a:xfrm>
          </p:grpSpPr>
          <p:sp>
            <p:nvSpPr>
              <p:cNvPr id="7901" name="Google Shape;7901;p78"/>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902" name="Google Shape;7902;p78"/>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903" name="Google Shape;7903;p78"/>
          <p:cNvGrpSpPr/>
          <p:nvPr/>
        </p:nvGrpSpPr>
        <p:grpSpPr>
          <a:xfrm>
            <a:off x="7568868" y="1854536"/>
            <a:ext cx="874976" cy="719600"/>
            <a:chOff x="7608988" y="2093194"/>
            <a:chExt cx="817276" cy="672147"/>
          </a:xfrm>
        </p:grpSpPr>
        <p:cxnSp>
          <p:nvCxnSpPr>
            <p:cNvPr id="7904" name="Google Shape;7904;p78"/>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05" name="Google Shape;7905;p78"/>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06" name="Google Shape;7906;p78"/>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07" name="Google Shape;7907;p78"/>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08" name="Google Shape;7908;p78"/>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909" name="Google Shape;7909;p78"/>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910" name="Google Shape;7910;p78"/>
            <p:cNvGrpSpPr/>
            <p:nvPr/>
          </p:nvGrpSpPr>
          <p:grpSpPr>
            <a:xfrm>
              <a:off x="7721175" y="2093194"/>
              <a:ext cx="599587" cy="623846"/>
              <a:chOff x="7721175" y="2093194"/>
              <a:chExt cx="599587" cy="623846"/>
            </a:xfrm>
          </p:grpSpPr>
          <p:grpSp>
            <p:nvGrpSpPr>
              <p:cNvPr id="7911" name="Google Shape;7911;p78"/>
              <p:cNvGrpSpPr/>
              <p:nvPr/>
            </p:nvGrpSpPr>
            <p:grpSpPr>
              <a:xfrm>
                <a:off x="7721175" y="2093194"/>
                <a:ext cx="291605" cy="623846"/>
                <a:chOff x="9405575" y="2061418"/>
                <a:chExt cx="291605" cy="623846"/>
              </a:xfrm>
            </p:grpSpPr>
            <p:sp>
              <p:nvSpPr>
                <p:cNvPr id="7912" name="Google Shape;7912;p78"/>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8"/>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8"/>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8"/>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8"/>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8"/>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8"/>
              <p:cNvGrpSpPr/>
              <p:nvPr/>
            </p:nvGrpSpPr>
            <p:grpSpPr>
              <a:xfrm flipH="1">
                <a:off x="8029157" y="2093194"/>
                <a:ext cx="291605" cy="623846"/>
                <a:chOff x="9405575" y="2061418"/>
                <a:chExt cx="291605" cy="623846"/>
              </a:xfrm>
            </p:grpSpPr>
            <p:sp>
              <p:nvSpPr>
                <p:cNvPr id="7920" name="Google Shape;7920;p78"/>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8"/>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8"/>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8"/>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8"/>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8"/>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27" name="Google Shape;7927;p78"/>
          <p:cNvGrpSpPr/>
          <p:nvPr/>
        </p:nvGrpSpPr>
        <p:grpSpPr>
          <a:xfrm>
            <a:off x="4013304" y="970938"/>
            <a:ext cx="712557" cy="785901"/>
            <a:chOff x="4206459" y="1191441"/>
            <a:chExt cx="712557" cy="785901"/>
          </a:xfrm>
        </p:grpSpPr>
        <p:sp>
          <p:nvSpPr>
            <p:cNvPr id="7928" name="Google Shape;7928;p78"/>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8"/>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8"/>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2" name="Google Shape;7932;p78"/>
            <p:cNvGrpSpPr/>
            <p:nvPr/>
          </p:nvGrpSpPr>
          <p:grpSpPr>
            <a:xfrm>
              <a:off x="4644280" y="1290523"/>
              <a:ext cx="143716" cy="29463"/>
              <a:chOff x="4644280" y="1290523"/>
              <a:chExt cx="143716" cy="29463"/>
            </a:xfrm>
          </p:grpSpPr>
          <p:sp>
            <p:nvSpPr>
              <p:cNvPr id="7933" name="Google Shape;7933;p78"/>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8"/>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8"/>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8"/>
            <p:cNvGrpSpPr/>
            <p:nvPr/>
          </p:nvGrpSpPr>
          <p:grpSpPr>
            <a:xfrm>
              <a:off x="4356567" y="1191441"/>
              <a:ext cx="143690" cy="29488"/>
              <a:chOff x="4356567" y="1191441"/>
              <a:chExt cx="143690" cy="29488"/>
            </a:xfrm>
          </p:grpSpPr>
          <p:sp>
            <p:nvSpPr>
              <p:cNvPr id="7938" name="Google Shape;7938;p78"/>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8"/>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8"/>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8"/>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8"/>
            <p:cNvGrpSpPr/>
            <p:nvPr/>
          </p:nvGrpSpPr>
          <p:grpSpPr>
            <a:xfrm>
              <a:off x="4339009" y="1863727"/>
              <a:ext cx="143703" cy="29476"/>
              <a:chOff x="4339009" y="1863727"/>
              <a:chExt cx="143703" cy="29476"/>
            </a:xfrm>
          </p:grpSpPr>
          <p:sp>
            <p:nvSpPr>
              <p:cNvPr id="7943" name="Google Shape;7943;p78"/>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8"/>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8"/>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8"/>
            <p:cNvGrpSpPr/>
            <p:nvPr/>
          </p:nvGrpSpPr>
          <p:grpSpPr>
            <a:xfrm>
              <a:off x="4206459" y="1607315"/>
              <a:ext cx="29539" cy="142899"/>
              <a:chOff x="4206459" y="1607315"/>
              <a:chExt cx="29539" cy="142899"/>
            </a:xfrm>
          </p:grpSpPr>
          <p:sp>
            <p:nvSpPr>
              <p:cNvPr id="7948" name="Google Shape;7948;p78"/>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8"/>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8"/>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2" name="Google Shape;7952;p78"/>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8"/>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8"/>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6" name="Google Shape;7956;p78"/>
            <p:cNvGrpSpPr/>
            <p:nvPr/>
          </p:nvGrpSpPr>
          <p:grpSpPr>
            <a:xfrm>
              <a:off x="4889463" y="1423737"/>
              <a:ext cx="29552" cy="142899"/>
              <a:chOff x="4889463" y="1423737"/>
              <a:chExt cx="29552" cy="142899"/>
            </a:xfrm>
          </p:grpSpPr>
          <p:sp>
            <p:nvSpPr>
              <p:cNvPr id="7957" name="Google Shape;7957;p78"/>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8"/>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8"/>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8"/>
            <p:cNvGrpSpPr/>
            <p:nvPr/>
          </p:nvGrpSpPr>
          <p:grpSpPr>
            <a:xfrm>
              <a:off x="4771663" y="1876896"/>
              <a:ext cx="108651" cy="100447"/>
              <a:chOff x="4771663" y="1876896"/>
              <a:chExt cx="108651" cy="100447"/>
            </a:xfrm>
          </p:grpSpPr>
          <p:sp>
            <p:nvSpPr>
              <p:cNvPr id="7962" name="Google Shape;7962;p78"/>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8"/>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8"/>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6" name="Google Shape;7966;p78"/>
          <p:cNvGrpSpPr/>
          <p:nvPr/>
        </p:nvGrpSpPr>
        <p:grpSpPr>
          <a:xfrm>
            <a:off x="4008780" y="1854161"/>
            <a:ext cx="791287" cy="720350"/>
            <a:chOff x="267375" y="1071875"/>
            <a:chExt cx="470500" cy="428550"/>
          </a:xfrm>
        </p:grpSpPr>
        <p:sp>
          <p:nvSpPr>
            <p:cNvPr id="7967" name="Google Shape;7967;p78"/>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8"/>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8"/>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8"/>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8"/>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8"/>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8"/>
          <p:cNvGrpSpPr/>
          <p:nvPr/>
        </p:nvGrpSpPr>
        <p:grpSpPr>
          <a:xfrm>
            <a:off x="709275" y="3498791"/>
            <a:ext cx="1408444" cy="673166"/>
            <a:chOff x="712664" y="3693287"/>
            <a:chExt cx="1460738" cy="698160"/>
          </a:xfrm>
        </p:grpSpPr>
        <p:grpSp>
          <p:nvGrpSpPr>
            <p:cNvPr id="7976" name="Google Shape;7976;p78"/>
            <p:cNvGrpSpPr/>
            <p:nvPr/>
          </p:nvGrpSpPr>
          <p:grpSpPr>
            <a:xfrm>
              <a:off x="1380079" y="4133090"/>
              <a:ext cx="234048" cy="258099"/>
              <a:chOff x="1380079" y="4133090"/>
              <a:chExt cx="234048" cy="258099"/>
            </a:xfrm>
          </p:grpSpPr>
          <p:sp>
            <p:nvSpPr>
              <p:cNvPr id="7977" name="Google Shape;7977;p78"/>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8"/>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884610" y="3864082"/>
              <a:ext cx="1118566" cy="527275"/>
              <a:chOff x="890961" y="3865463"/>
              <a:chExt cx="1115221" cy="525698"/>
            </a:xfrm>
          </p:grpSpPr>
          <p:sp>
            <p:nvSpPr>
              <p:cNvPr id="7981" name="Google Shape;7981;p78"/>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8"/>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8"/>
            <p:cNvGrpSpPr/>
            <p:nvPr/>
          </p:nvGrpSpPr>
          <p:grpSpPr>
            <a:xfrm>
              <a:off x="712664" y="3693287"/>
              <a:ext cx="1460738" cy="698160"/>
              <a:chOff x="712664" y="3693025"/>
              <a:chExt cx="1460738" cy="698160"/>
            </a:xfrm>
          </p:grpSpPr>
          <p:sp>
            <p:nvSpPr>
              <p:cNvPr id="7985" name="Google Shape;7985;p78"/>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1" name="Google Shape;7991;p78"/>
          <p:cNvGrpSpPr/>
          <p:nvPr/>
        </p:nvGrpSpPr>
        <p:grpSpPr>
          <a:xfrm>
            <a:off x="3146990" y="970938"/>
            <a:ext cx="795485" cy="738831"/>
            <a:chOff x="3348603" y="1236445"/>
            <a:chExt cx="749256" cy="695894"/>
          </a:xfrm>
        </p:grpSpPr>
        <p:grpSp>
          <p:nvGrpSpPr>
            <p:cNvPr id="7992" name="Google Shape;7992;p78"/>
            <p:cNvGrpSpPr/>
            <p:nvPr/>
          </p:nvGrpSpPr>
          <p:grpSpPr>
            <a:xfrm>
              <a:off x="3583779" y="1236445"/>
              <a:ext cx="293795" cy="285811"/>
              <a:chOff x="3750225" y="1774000"/>
              <a:chExt cx="149575" cy="145525"/>
            </a:xfrm>
          </p:grpSpPr>
          <p:sp>
            <p:nvSpPr>
              <p:cNvPr id="7993" name="Google Shape;7993;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8"/>
            <p:cNvGrpSpPr/>
            <p:nvPr/>
          </p:nvGrpSpPr>
          <p:grpSpPr>
            <a:xfrm>
              <a:off x="3775534" y="1462599"/>
              <a:ext cx="322325" cy="285958"/>
              <a:chOff x="3847850" y="1889150"/>
              <a:chExt cx="164100" cy="145600"/>
            </a:xfrm>
          </p:grpSpPr>
          <p:sp>
            <p:nvSpPr>
              <p:cNvPr id="7996" name="Google Shape;7996;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8"/>
            <p:cNvGrpSpPr/>
            <p:nvPr/>
          </p:nvGrpSpPr>
          <p:grpSpPr>
            <a:xfrm>
              <a:off x="3545329" y="1646528"/>
              <a:ext cx="293746" cy="285811"/>
              <a:chOff x="3730650" y="1982800"/>
              <a:chExt cx="149550" cy="145525"/>
            </a:xfrm>
          </p:grpSpPr>
          <p:sp>
            <p:nvSpPr>
              <p:cNvPr id="7999" name="Google Shape;7999;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8"/>
            <p:cNvGrpSpPr/>
            <p:nvPr/>
          </p:nvGrpSpPr>
          <p:grpSpPr>
            <a:xfrm>
              <a:off x="3348603" y="1415046"/>
              <a:ext cx="294384" cy="284387"/>
              <a:chOff x="3630494" y="1864938"/>
              <a:chExt cx="149875" cy="144800"/>
            </a:xfrm>
          </p:grpSpPr>
          <p:sp>
            <p:nvSpPr>
              <p:cNvPr id="8002" name="Google Shape;8002;p78"/>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4" name="Google Shape;8004;p78"/>
          <p:cNvGrpSpPr/>
          <p:nvPr/>
        </p:nvGrpSpPr>
        <p:grpSpPr>
          <a:xfrm>
            <a:off x="2268517" y="3493834"/>
            <a:ext cx="1324924" cy="678083"/>
            <a:chOff x="2413923" y="3711366"/>
            <a:chExt cx="1374117" cy="703260"/>
          </a:xfrm>
        </p:grpSpPr>
        <p:grpSp>
          <p:nvGrpSpPr>
            <p:cNvPr id="8005" name="Google Shape;8005;p78"/>
            <p:cNvGrpSpPr/>
            <p:nvPr/>
          </p:nvGrpSpPr>
          <p:grpSpPr>
            <a:xfrm>
              <a:off x="2413923" y="3711366"/>
              <a:ext cx="1374117" cy="703260"/>
              <a:chOff x="2413923" y="3711366"/>
              <a:chExt cx="1374117" cy="703260"/>
            </a:xfrm>
          </p:grpSpPr>
          <p:sp>
            <p:nvSpPr>
              <p:cNvPr id="8006" name="Google Shape;8006;p78"/>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7" name="Google Shape;8007;p78"/>
              <p:cNvGrpSpPr/>
              <p:nvPr/>
            </p:nvGrpSpPr>
            <p:grpSpPr>
              <a:xfrm>
                <a:off x="2600284" y="3808654"/>
                <a:ext cx="234506" cy="138009"/>
                <a:chOff x="2600284" y="3808654"/>
                <a:chExt cx="234506" cy="138009"/>
              </a:xfrm>
            </p:grpSpPr>
            <p:sp>
              <p:nvSpPr>
                <p:cNvPr id="8008" name="Google Shape;8008;p78"/>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9" name="Google Shape;8009;p78"/>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10" name="Google Shape;8010;p78"/>
              <p:cNvGrpSpPr/>
              <p:nvPr/>
            </p:nvGrpSpPr>
            <p:grpSpPr>
              <a:xfrm>
                <a:off x="3359659" y="3805664"/>
                <a:ext cx="232294" cy="141000"/>
                <a:chOff x="3359659" y="3805664"/>
                <a:chExt cx="232294" cy="141000"/>
              </a:xfrm>
            </p:grpSpPr>
            <p:sp>
              <p:nvSpPr>
                <p:cNvPr id="8011" name="Google Shape;8011;p78"/>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2" name="Google Shape;8012;p78"/>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13" name="Google Shape;8013;p78"/>
              <p:cNvGrpSpPr/>
              <p:nvPr/>
            </p:nvGrpSpPr>
            <p:grpSpPr>
              <a:xfrm>
                <a:off x="3067316" y="3711366"/>
                <a:ext cx="66900" cy="166809"/>
                <a:chOff x="3067316" y="3711366"/>
                <a:chExt cx="66900" cy="166809"/>
              </a:xfrm>
            </p:grpSpPr>
            <p:sp>
              <p:nvSpPr>
                <p:cNvPr id="8014" name="Google Shape;8014;p78"/>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5" name="Google Shape;8015;p78"/>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16" name="Google Shape;8016;p78"/>
              <p:cNvGrpSpPr/>
              <p:nvPr/>
            </p:nvGrpSpPr>
            <p:grpSpPr>
              <a:xfrm>
                <a:off x="2413923" y="4058666"/>
                <a:ext cx="224119" cy="66900"/>
                <a:chOff x="2413923" y="4058666"/>
                <a:chExt cx="224119" cy="66900"/>
              </a:xfrm>
            </p:grpSpPr>
            <p:sp>
              <p:nvSpPr>
                <p:cNvPr id="8017" name="Google Shape;8017;p78"/>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8" name="Google Shape;8018;p78"/>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19" name="Google Shape;8019;p78"/>
              <p:cNvGrpSpPr/>
              <p:nvPr/>
            </p:nvGrpSpPr>
            <p:grpSpPr>
              <a:xfrm>
                <a:off x="3564643" y="4058666"/>
                <a:ext cx="223397" cy="66900"/>
                <a:chOff x="3564643" y="4058666"/>
                <a:chExt cx="223397" cy="66900"/>
              </a:xfrm>
            </p:grpSpPr>
            <p:sp>
              <p:nvSpPr>
                <p:cNvPr id="8020" name="Google Shape;8020;p78"/>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1" name="Google Shape;8021;p78"/>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8022" name="Google Shape;8022;p78"/>
            <p:cNvGrpSpPr/>
            <p:nvPr/>
          </p:nvGrpSpPr>
          <p:grpSpPr>
            <a:xfrm>
              <a:off x="2633353" y="3965763"/>
              <a:ext cx="933975" cy="445687"/>
              <a:chOff x="2633353" y="3965763"/>
              <a:chExt cx="933975" cy="445687"/>
            </a:xfrm>
          </p:grpSpPr>
          <p:sp>
            <p:nvSpPr>
              <p:cNvPr id="8023" name="Google Shape;8023;p78"/>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5" name="Google Shape;8025;p78"/>
          <p:cNvGrpSpPr/>
          <p:nvPr/>
        </p:nvGrpSpPr>
        <p:grpSpPr>
          <a:xfrm>
            <a:off x="6392789" y="1044382"/>
            <a:ext cx="1131087" cy="587383"/>
            <a:chOff x="238125" y="999450"/>
            <a:chExt cx="7140700" cy="3708225"/>
          </a:xfrm>
        </p:grpSpPr>
        <p:sp>
          <p:nvSpPr>
            <p:cNvPr id="8026" name="Google Shape;8026;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8"/>
          <p:cNvGrpSpPr/>
          <p:nvPr/>
        </p:nvGrpSpPr>
        <p:grpSpPr>
          <a:xfrm>
            <a:off x="3744240" y="3493876"/>
            <a:ext cx="1375854" cy="678131"/>
            <a:chOff x="3913765" y="3641905"/>
            <a:chExt cx="1522805" cy="750560"/>
          </a:xfrm>
        </p:grpSpPr>
        <p:grpSp>
          <p:nvGrpSpPr>
            <p:cNvPr id="8036" name="Google Shape;8036;p78"/>
            <p:cNvGrpSpPr/>
            <p:nvPr/>
          </p:nvGrpSpPr>
          <p:grpSpPr>
            <a:xfrm>
              <a:off x="3913765" y="3997002"/>
              <a:ext cx="1522805" cy="395463"/>
              <a:chOff x="3913765" y="3997002"/>
              <a:chExt cx="1522805" cy="395463"/>
            </a:xfrm>
          </p:grpSpPr>
          <p:grpSp>
            <p:nvGrpSpPr>
              <p:cNvPr id="8037" name="Google Shape;8037;p78"/>
              <p:cNvGrpSpPr/>
              <p:nvPr/>
            </p:nvGrpSpPr>
            <p:grpSpPr>
              <a:xfrm>
                <a:off x="3913765" y="4138659"/>
                <a:ext cx="507602" cy="253806"/>
                <a:chOff x="3913765" y="4138659"/>
                <a:chExt cx="507602" cy="253806"/>
              </a:xfrm>
            </p:grpSpPr>
            <p:sp>
              <p:nvSpPr>
                <p:cNvPr id="8038" name="Google Shape;8038;p78"/>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grpSp>
          <p:grpSp>
            <p:nvGrpSpPr>
              <p:cNvPr id="8040" name="Google Shape;8040;p78"/>
              <p:cNvGrpSpPr/>
              <p:nvPr/>
            </p:nvGrpSpPr>
            <p:grpSpPr>
              <a:xfrm>
                <a:off x="4421361" y="3997002"/>
                <a:ext cx="507618" cy="395463"/>
                <a:chOff x="4421361" y="3997002"/>
                <a:chExt cx="507618" cy="395463"/>
              </a:xfrm>
            </p:grpSpPr>
            <p:sp>
              <p:nvSpPr>
                <p:cNvPr id="8041" name="Google Shape;8041;p78"/>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8"/>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8"/>
              <p:cNvGrpSpPr/>
              <p:nvPr/>
            </p:nvGrpSpPr>
            <p:grpSpPr>
              <a:xfrm>
                <a:off x="4928973" y="4189418"/>
                <a:ext cx="507596" cy="203047"/>
                <a:chOff x="4928973" y="4189418"/>
                <a:chExt cx="507596" cy="203047"/>
              </a:xfrm>
            </p:grpSpPr>
            <p:sp>
              <p:nvSpPr>
                <p:cNvPr id="8044" name="Google Shape;8044;p78"/>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8"/>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6" name="Google Shape;8046;p78"/>
            <p:cNvGrpSpPr/>
            <p:nvPr/>
          </p:nvGrpSpPr>
          <p:grpSpPr>
            <a:xfrm>
              <a:off x="4482186" y="3641905"/>
              <a:ext cx="397605" cy="349784"/>
              <a:chOff x="2906375" y="1159725"/>
              <a:chExt cx="1860575" cy="1636800"/>
            </a:xfrm>
          </p:grpSpPr>
          <p:sp>
            <p:nvSpPr>
              <p:cNvPr id="8047" name="Google Shape;8047;p78"/>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8"/>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8"/>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1" name="Google Shape;8051;p78"/>
          <p:cNvGrpSpPr/>
          <p:nvPr/>
        </p:nvGrpSpPr>
        <p:grpSpPr>
          <a:xfrm>
            <a:off x="6528949" y="1853803"/>
            <a:ext cx="940737" cy="721067"/>
            <a:chOff x="6599718" y="2068734"/>
            <a:chExt cx="940737" cy="721067"/>
          </a:xfrm>
        </p:grpSpPr>
        <p:sp>
          <p:nvSpPr>
            <p:cNvPr id="8052" name="Google Shape;8052;p78"/>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8"/>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8"/>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8"/>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8"/>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8"/>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8" name="Google Shape;8058;p78"/>
            <p:cNvGrpSpPr/>
            <p:nvPr/>
          </p:nvGrpSpPr>
          <p:grpSpPr>
            <a:xfrm>
              <a:off x="6836957" y="2068734"/>
              <a:ext cx="461892" cy="721067"/>
              <a:chOff x="6836957" y="2068734"/>
              <a:chExt cx="461892" cy="721067"/>
            </a:xfrm>
          </p:grpSpPr>
          <p:sp>
            <p:nvSpPr>
              <p:cNvPr id="8059" name="Google Shape;8059;p78"/>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8"/>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8"/>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8"/>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5" name="Google Shape;8065;p78"/>
              <p:cNvGrpSpPr/>
              <p:nvPr/>
            </p:nvGrpSpPr>
            <p:grpSpPr>
              <a:xfrm>
                <a:off x="6836957" y="2068734"/>
                <a:ext cx="461892" cy="721067"/>
                <a:chOff x="6836957" y="2068734"/>
                <a:chExt cx="461892" cy="721067"/>
              </a:xfrm>
            </p:grpSpPr>
            <p:sp>
              <p:nvSpPr>
                <p:cNvPr id="8066" name="Google Shape;8066;p78"/>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8"/>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8"/>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8"/>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8"/>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8"/>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73" name="Google Shape;8073;p78"/>
          <p:cNvGrpSpPr/>
          <p:nvPr/>
        </p:nvGrpSpPr>
        <p:grpSpPr>
          <a:xfrm>
            <a:off x="2412267" y="1858149"/>
            <a:ext cx="712577" cy="712374"/>
            <a:chOff x="2559249" y="2069323"/>
            <a:chExt cx="685566" cy="685634"/>
          </a:xfrm>
        </p:grpSpPr>
        <p:sp>
          <p:nvSpPr>
            <p:cNvPr id="8074" name="Google Shape;8074;p78"/>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8"/>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8"/>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8"/>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8"/>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8"/>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8"/>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8"/>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8"/>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8"/>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8"/>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8"/>
          <p:cNvGrpSpPr/>
          <p:nvPr/>
        </p:nvGrpSpPr>
        <p:grpSpPr>
          <a:xfrm>
            <a:off x="7594705" y="970938"/>
            <a:ext cx="845645" cy="711911"/>
            <a:chOff x="951975" y="315800"/>
            <a:chExt cx="5860325" cy="4933550"/>
          </a:xfrm>
        </p:grpSpPr>
        <p:sp>
          <p:nvSpPr>
            <p:cNvPr id="8088" name="Google Shape;8088;p78"/>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8"/>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8"/>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8"/>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8"/>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8"/>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8"/>
          <p:cNvGrpSpPr/>
          <p:nvPr/>
        </p:nvGrpSpPr>
        <p:grpSpPr>
          <a:xfrm>
            <a:off x="3691834" y="2707047"/>
            <a:ext cx="1617932" cy="621724"/>
            <a:chOff x="3862800" y="3038525"/>
            <a:chExt cx="1329006" cy="510698"/>
          </a:xfrm>
        </p:grpSpPr>
        <p:sp>
          <p:nvSpPr>
            <p:cNvPr id="8097" name="Google Shape;8097;p78"/>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8"/>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9" name="Google Shape;8099;p78"/>
            <p:cNvGrpSpPr/>
            <p:nvPr/>
          </p:nvGrpSpPr>
          <p:grpSpPr>
            <a:xfrm>
              <a:off x="3967075" y="3040337"/>
              <a:ext cx="1019927" cy="402126"/>
              <a:chOff x="3967075" y="3040337"/>
              <a:chExt cx="1019927" cy="402126"/>
            </a:xfrm>
          </p:grpSpPr>
          <p:sp>
            <p:nvSpPr>
              <p:cNvPr id="8100" name="Google Shape;8100;p78"/>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8"/>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8"/>
            <p:cNvGrpSpPr/>
            <p:nvPr/>
          </p:nvGrpSpPr>
          <p:grpSpPr>
            <a:xfrm>
              <a:off x="4186700" y="3040337"/>
              <a:ext cx="390475" cy="183289"/>
              <a:chOff x="4186700" y="3040337"/>
              <a:chExt cx="390475" cy="183289"/>
            </a:xfrm>
          </p:grpSpPr>
          <p:sp>
            <p:nvSpPr>
              <p:cNvPr id="8103" name="Google Shape;8103;p78"/>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8"/>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8"/>
            <p:cNvGrpSpPr/>
            <p:nvPr/>
          </p:nvGrpSpPr>
          <p:grpSpPr>
            <a:xfrm>
              <a:off x="4073727" y="3040337"/>
              <a:ext cx="697794" cy="296263"/>
              <a:chOff x="4073727" y="3040337"/>
              <a:chExt cx="697794" cy="296263"/>
            </a:xfrm>
          </p:grpSpPr>
          <p:sp>
            <p:nvSpPr>
              <p:cNvPr id="8106" name="Google Shape;8106;p78"/>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8"/>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8"/>
            <p:cNvGrpSpPr/>
            <p:nvPr/>
          </p:nvGrpSpPr>
          <p:grpSpPr>
            <a:xfrm>
              <a:off x="3862800" y="3038525"/>
              <a:ext cx="1329006" cy="510698"/>
              <a:chOff x="3862800" y="3038525"/>
              <a:chExt cx="1329006" cy="510698"/>
            </a:xfrm>
          </p:grpSpPr>
          <p:sp>
            <p:nvSpPr>
              <p:cNvPr id="8109" name="Google Shape;8109;p78"/>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8"/>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1" name="Google Shape;8111;p78"/>
          <p:cNvGrpSpPr/>
          <p:nvPr/>
        </p:nvGrpSpPr>
        <p:grpSpPr>
          <a:xfrm>
            <a:off x="700156" y="970938"/>
            <a:ext cx="883205" cy="775176"/>
            <a:chOff x="649648" y="271400"/>
            <a:chExt cx="6215377" cy="5455143"/>
          </a:xfrm>
        </p:grpSpPr>
        <p:sp>
          <p:nvSpPr>
            <p:cNvPr id="8112" name="Google Shape;8112;p78"/>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8"/>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8"/>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8"/>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8"/>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8"/>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8"/>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8"/>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8"/>
          <p:cNvGrpSpPr/>
          <p:nvPr/>
        </p:nvGrpSpPr>
        <p:grpSpPr>
          <a:xfrm>
            <a:off x="2308457" y="970938"/>
            <a:ext cx="767704" cy="815489"/>
            <a:chOff x="2499700" y="1135950"/>
            <a:chExt cx="732402" cy="777990"/>
          </a:xfrm>
        </p:grpSpPr>
        <p:grpSp>
          <p:nvGrpSpPr>
            <p:cNvPr id="8125" name="Google Shape;8125;p78"/>
            <p:cNvGrpSpPr/>
            <p:nvPr/>
          </p:nvGrpSpPr>
          <p:grpSpPr>
            <a:xfrm>
              <a:off x="2499700" y="1135950"/>
              <a:ext cx="732402" cy="694705"/>
              <a:chOff x="2499700" y="1135950"/>
              <a:chExt cx="732402" cy="694705"/>
            </a:xfrm>
          </p:grpSpPr>
          <p:sp>
            <p:nvSpPr>
              <p:cNvPr id="8126" name="Google Shape;8126;p78"/>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8"/>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8"/>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8"/>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8"/>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8"/>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8"/>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8"/>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8"/>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8"/>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8"/>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8"/>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8"/>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8"/>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8"/>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8"/>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8"/>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8"/>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8"/>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8"/>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8"/>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8"/>
            <p:cNvGrpSpPr/>
            <p:nvPr/>
          </p:nvGrpSpPr>
          <p:grpSpPr>
            <a:xfrm>
              <a:off x="2517909" y="1188726"/>
              <a:ext cx="702702" cy="725214"/>
              <a:chOff x="2517909" y="1188726"/>
              <a:chExt cx="702702" cy="725214"/>
            </a:xfrm>
          </p:grpSpPr>
          <p:sp>
            <p:nvSpPr>
              <p:cNvPr id="8154" name="Google Shape;8154;p78"/>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8"/>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8"/>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59" name="Google Shape;8159;p78"/>
          <p:cNvGrpSpPr/>
          <p:nvPr/>
        </p:nvGrpSpPr>
        <p:grpSpPr>
          <a:xfrm>
            <a:off x="1654189" y="970938"/>
            <a:ext cx="583439" cy="870229"/>
            <a:chOff x="1716825" y="1121550"/>
            <a:chExt cx="622800" cy="928938"/>
          </a:xfrm>
        </p:grpSpPr>
        <p:grpSp>
          <p:nvGrpSpPr>
            <p:cNvPr id="8160" name="Google Shape;8160;p78"/>
            <p:cNvGrpSpPr/>
            <p:nvPr/>
          </p:nvGrpSpPr>
          <p:grpSpPr>
            <a:xfrm>
              <a:off x="1716825" y="1121550"/>
              <a:ext cx="622800" cy="928938"/>
              <a:chOff x="1716825" y="1121550"/>
              <a:chExt cx="622800" cy="928938"/>
            </a:xfrm>
          </p:grpSpPr>
          <p:cxnSp>
            <p:nvCxnSpPr>
              <p:cNvPr id="8161" name="Google Shape;8161;p78"/>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8162" name="Google Shape;8162;p78"/>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8"/>
            <p:cNvGrpSpPr/>
            <p:nvPr/>
          </p:nvGrpSpPr>
          <p:grpSpPr>
            <a:xfrm>
              <a:off x="1768050" y="1172775"/>
              <a:ext cx="520200" cy="832000"/>
              <a:chOff x="1768050" y="1172775"/>
              <a:chExt cx="520200" cy="832000"/>
            </a:xfrm>
          </p:grpSpPr>
          <p:cxnSp>
            <p:nvCxnSpPr>
              <p:cNvPr id="8164" name="Google Shape;8164;p78"/>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8165" name="Google Shape;8165;p78"/>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8"/>
            <p:cNvGrpSpPr/>
            <p:nvPr/>
          </p:nvGrpSpPr>
          <p:grpSpPr>
            <a:xfrm>
              <a:off x="1820100" y="1225475"/>
              <a:ext cx="416400" cy="729575"/>
              <a:chOff x="1820100" y="1225475"/>
              <a:chExt cx="416400" cy="729575"/>
            </a:xfrm>
          </p:grpSpPr>
          <p:cxnSp>
            <p:nvCxnSpPr>
              <p:cNvPr id="8167" name="Google Shape;8167;p78"/>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8168" name="Google Shape;8168;p78"/>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1874250" y="1278825"/>
              <a:ext cx="308100" cy="605275"/>
              <a:chOff x="1874250" y="1278825"/>
              <a:chExt cx="308100" cy="605275"/>
            </a:xfrm>
          </p:grpSpPr>
          <p:cxnSp>
            <p:nvCxnSpPr>
              <p:cNvPr id="8170" name="Google Shape;8170;p78"/>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8171" name="Google Shape;8171;p78"/>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78"/>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8"/>
          <p:cNvGrpSpPr/>
          <p:nvPr/>
        </p:nvGrpSpPr>
        <p:grpSpPr>
          <a:xfrm>
            <a:off x="1574012" y="1857260"/>
            <a:ext cx="739072" cy="714152"/>
            <a:chOff x="4334725" y="1355875"/>
            <a:chExt cx="3106650" cy="3001900"/>
          </a:xfrm>
        </p:grpSpPr>
        <p:grpSp>
          <p:nvGrpSpPr>
            <p:cNvPr id="8174" name="Google Shape;8174;p78"/>
            <p:cNvGrpSpPr/>
            <p:nvPr/>
          </p:nvGrpSpPr>
          <p:grpSpPr>
            <a:xfrm>
              <a:off x="4516050" y="1724875"/>
              <a:ext cx="2693725" cy="2632900"/>
              <a:chOff x="4516050" y="1724875"/>
              <a:chExt cx="2693725" cy="2632900"/>
            </a:xfrm>
          </p:grpSpPr>
          <p:sp>
            <p:nvSpPr>
              <p:cNvPr id="8175" name="Google Shape;8175;p78"/>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8"/>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8"/>
            <p:cNvGrpSpPr/>
            <p:nvPr/>
          </p:nvGrpSpPr>
          <p:grpSpPr>
            <a:xfrm>
              <a:off x="4334725" y="1355875"/>
              <a:ext cx="3106650" cy="2709650"/>
              <a:chOff x="4334725" y="1355875"/>
              <a:chExt cx="3106650" cy="2709650"/>
            </a:xfrm>
          </p:grpSpPr>
          <p:sp>
            <p:nvSpPr>
              <p:cNvPr id="8179" name="Google Shape;8179;p78"/>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8"/>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8"/>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2" name="Google Shape;8182;p78"/>
          <p:cNvGrpSpPr/>
          <p:nvPr/>
        </p:nvGrpSpPr>
        <p:grpSpPr>
          <a:xfrm>
            <a:off x="7690961" y="3488031"/>
            <a:ext cx="312074" cy="684173"/>
            <a:chOff x="7645573" y="3754300"/>
            <a:chExt cx="293855" cy="644170"/>
          </a:xfrm>
        </p:grpSpPr>
        <p:sp>
          <p:nvSpPr>
            <p:cNvPr id="8183" name="Google Shape;8183;p78"/>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8"/>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8"/>
          <p:cNvGrpSpPr/>
          <p:nvPr/>
        </p:nvGrpSpPr>
        <p:grpSpPr>
          <a:xfrm>
            <a:off x="5612949" y="970938"/>
            <a:ext cx="709011" cy="739359"/>
            <a:chOff x="5830645" y="1256617"/>
            <a:chExt cx="530340" cy="553040"/>
          </a:xfrm>
        </p:grpSpPr>
        <p:grpSp>
          <p:nvGrpSpPr>
            <p:cNvPr id="8186" name="Google Shape;8186;p78"/>
            <p:cNvGrpSpPr/>
            <p:nvPr/>
          </p:nvGrpSpPr>
          <p:grpSpPr>
            <a:xfrm>
              <a:off x="5830645" y="1256617"/>
              <a:ext cx="259743" cy="269909"/>
              <a:chOff x="5830645" y="1256617"/>
              <a:chExt cx="259743" cy="269909"/>
            </a:xfrm>
          </p:grpSpPr>
          <p:sp>
            <p:nvSpPr>
              <p:cNvPr id="8187" name="Google Shape;8187;p78"/>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8"/>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8"/>
            <p:cNvGrpSpPr/>
            <p:nvPr/>
          </p:nvGrpSpPr>
          <p:grpSpPr>
            <a:xfrm>
              <a:off x="6101293" y="1256617"/>
              <a:ext cx="259692" cy="269909"/>
              <a:chOff x="6101293" y="1256617"/>
              <a:chExt cx="259692" cy="269909"/>
            </a:xfrm>
          </p:grpSpPr>
          <p:sp>
            <p:nvSpPr>
              <p:cNvPr id="8190" name="Google Shape;8190;p78"/>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8"/>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8"/>
            <p:cNvGrpSpPr/>
            <p:nvPr/>
          </p:nvGrpSpPr>
          <p:grpSpPr>
            <a:xfrm>
              <a:off x="5830645" y="1539749"/>
              <a:ext cx="259692" cy="269909"/>
              <a:chOff x="5830645" y="1539749"/>
              <a:chExt cx="259692" cy="269909"/>
            </a:xfrm>
          </p:grpSpPr>
          <p:sp>
            <p:nvSpPr>
              <p:cNvPr id="8193" name="Google Shape;8193;p78"/>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8"/>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8"/>
            <p:cNvGrpSpPr/>
            <p:nvPr/>
          </p:nvGrpSpPr>
          <p:grpSpPr>
            <a:xfrm>
              <a:off x="6101293" y="1539749"/>
              <a:ext cx="259692" cy="269909"/>
              <a:chOff x="6101293" y="1539749"/>
              <a:chExt cx="259692" cy="269909"/>
            </a:xfrm>
          </p:grpSpPr>
          <p:sp>
            <p:nvSpPr>
              <p:cNvPr id="8196" name="Google Shape;8196;p78"/>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8"/>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8" name="Google Shape;8198;p78"/>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8"/>
          <p:cNvGrpSpPr/>
          <p:nvPr/>
        </p:nvGrpSpPr>
        <p:grpSpPr>
          <a:xfrm>
            <a:off x="714444" y="2707054"/>
            <a:ext cx="1452955" cy="621360"/>
            <a:chOff x="732422" y="2990152"/>
            <a:chExt cx="1337773" cy="572102"/>
          </a:xfrm>
        </p:grpSpPr>
        <p:sp>
          <p:nvSpPr>
            <p:cNvPr id="8200" name="Google Shape;8200;p78"/>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8"/>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8"/>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8"/>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8"/>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8"/>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9"/>
        <p:cNvGrpSpPr/>
        <p:nvPr/>
      </p:nvGrpSpPr>
      <p:grpSpPr>
        <a:xfrm>
          <a:off x="0" y="0"/>
          <a:ext cx="0" cy="0"/>
          <a:chOff x="0" y="0"/>
          <a:chExt cx="0" cy="0"/>
        </a:xfrm>
      </p:grpSpPr>
      <p:grpSp>
        <p:nvGrpSpPr>
          <p:cNvPr id="8210" name="Google Shape;8210;p79"/>
          <p:cNvGrpSpPr/>
          <p:nvPr/>
        </p:nvGrpSpPr>
        <p:grpSpPr>
          <a:xfrm>
            <a:off x="708579" y="965872"/>
            <a:ext cx="1636117" cy="1526144"/>
            <a:chOff x="729238" y="1179665"/>
            <a:chExt cx="1636117" cy="1526144"/>
          </a:xfrm>
        </p:grpSpPr>
        <p:grpSp>
          <p:nvGrpSpPr>
            <p:cNvPr id="8211" name="Google Shape;8211;p79"/>
            <p:cNvGrpSpPr/>
            <p:nvPr/>
          </p:nvGrpSpPr>
          <p:grpSpPr>
            <a:xfrm>
              <a:off x="729238" y="1179665"/>
              <a:ext cx="80700" cy="1526144"/>
              <a:chOff x="729238" y="1179665"/>
              <a:chExt cx="80700" cy="1526144"/>
            </a:xfrm>
          </p:grpSpPr>
          <p:sp>
            <p:nvSpPr>
              <p:cNvPr id="8212" name="Google Shape;8212;p79"/>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9"/>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9"/>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9"/>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9"/>
            <p:cNvGrpSpPr/>
            <p:nvPr/>
          </p:nvGrpSpPr>
          <p:grpSpPr>
            <a:xfrm>
              <a:off x="903098" y="1179665"/>
              <a:ext cx="80700" cy="1526144"/>
              <a:chOff x="903098" y="1179665"/>
              <a:chExt cx="80700" cy="1526144"/>
            </a:xfrm>
          </p:grpSpPr>
          <p:sp>
            <p:nvSpPr>
              <p:cNvPr id="8223" name="Google Shape;8223;p79"/>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9"/>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9"/>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9"/>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9"/>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9"/>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9"/>
            <p:cNvGrpSpPr/>
            <p:nvPr/>
          </p:nvGrpSpPr>
          <p:grpSpPr>
            <a:xfrm>
              <a:off x="1076958" y="1179665"/>
              <a:ext cx="80700" cy="1526144"/>
              <a:chOff x="1076958" y="1179665"/>
              <a:chExt cx="80700" cy="1526144"/>
            </a:xfrm>
          </p:grpSpPr>
          <p:sp>
            <p:nvSpPr>
              <p:cNvPr id="8234" name="Google Shape;8234;p79"/>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9"/>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9"/>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9"/>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9"/>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9"/>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9"/>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79"/>
            <p:cNvGrpSpPr/>
            <p:nvPr/>
          </p:nvGrpSpPr>
          <p:grpSpPr>
            <a:xfrm>
              <a:off x="1247707" y="1179665"/>
              <a:ext cx="80700" cy="1526144"/>
              <a:chOff x="1247707" y="1179665"/>
              <a:chExt cx="80700" cy="1526144"/>
            </a:xfrm>
          </p:grpSpPr>
          <p:sp>
            <p:nvSpPr>
              <p:cNvPr id="8245" name="Google Shape;8245;p79"/>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9"/>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9"/>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9"/>
            <p:cNvGrpSpPr/>
            <p:nvPr/>
          </p:nvGrpSpPr>
          <p:grpSpPr>
            <a:xfrm>
              <a:off x="1421567" y="1179665"/>
              <a:ext cx="80700" cy="1526144"/>
              <a:chOff x="1421567" y="1179665"/>
              <a:chExt cx="80700" cy="1526144"/>
            </a:xfrm>
          </p:grpSpPr>
          <p:sp>
            <p:nvSpPr>
              <p:cNvPr id="8256" name="Google Shape;8256;p79"/>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9"/>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9"/>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9"/>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9"/>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9"/>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9"/>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9"/>
            <p:cNvGrpSpPr/>
            <p:nvPr/>
          </p:nvGrpSpPr>
          <p:grpSpPr>
            <a:xfrm>
              <a:off x="1592327" y="1179665"/>
              <a:ext cx="80700" cy="1526144"/>
              <a:chOff x="1592327" y="1179665"/>
              <a:chExt cx="80700" cy="1526144"/>
            </a:xfrm>
          </p:grpSpPr>
          <p:sp>
            <p:nvSpPr>
              <p:cNvPr id="8267" name="Google Shape;8267;p79"/>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9"/>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9"/>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9"/>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9"/>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9"/>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9"/>
            <p:cNvGrpSpPr/>
            <p:nvPr/>
          </p:nvGrpSpPr>
          <p:grpSpPr>
            <a:xfrm>
              <a:off x="1766187" y="1179665"/>
              <a:ext cx="80700" cy="1526144"/>
              <a:chOff x="1766187" y="1179665"/>
              <a:chExt cx="80700" cy="1526144"/>
            </a:xfrm>
          </p:grpSpPr>
          <p:sp>
            <p:nvSpPr>
              <p:cNvPr id="8278" name="Google Shape;8278;p79"/>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9"/>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9"/>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9"/>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9"/>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9"/>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9"/>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9"/>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9"/>
            <p:cNvGrpSpPr/>
            <p:nvPr/>
          </p:nvGrpSpPr>
          <p:grpSpPr>
            <a:xfrm>
              <a:off x="1936935" y="1179665"/>
              <a:ext cx="80700" cy="1526144"/>
              <a:chOff x="1936935" y="1179665"/>
              <a:chExt cx="80700" cy="1526144"/>
            </a:xfrm>
          </p:grpSpPr>
          <p:sp>
            <p:nvSpPr>
              <p:cNvPr id="8289" name="Google Shape;8289;p79"/>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9"/>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9"/>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9"/>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9"/>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9"/>
            <p:cNvGrpSpPr/>
            <p:nvPr/>
          </p:nvGrpSpPr>
          <p:grpSpPr>
            <a:xfrm>
              <a:off x="2110795" y="1179665"/>
              <a:ext cx="80700" cy="1526144"/>
              <a:chOff x="2110795" y="1179665"/>
              <a:chExt cx="80700" cy="1526144"/>
            </a:xfrm>
          </p:grpSpPr>
          <p:sp>
            <p:nvSpPr>
              <p:cNvPr id="8300" name="Google Shape;8300;p79"/>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9"/>
            <p:cNvGrpSpPr/>
            <p:nvPr/>
          </p:nvGrpSpPr>
          <p:grpSpPr>
            <a:xfrm>
              <a:off x="2284655" y="1179665"/>
              <a:ext cx="80700" cy="1526144"/>
              <a:chOff x="2284655" y="1179665"/>
              <a:chExt cx="80700" cy="1526144"/>
            </a:xfrm>
          </p:grpSpPr>
          <p:sp>
            <p:nvSpPr>
              <p:cNvPr id="8311" name="Google Shape;8311;p79"/>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9"/>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21" name="Google Shape;8321;p79"/>
          <p:cNvGrpSpPr/>
          <p:nvPr/>
        </p:nvGrpSpPr>
        <p:grpSpPr>
          <a:xfrm>
            <a:off x="2603245" y="985011"/>
            <a:ext cx="1364248" cy="1102133"/>
            <a:chOff x="2623904" y="1198803"/>
            <a:chExt cx="1364248" cy="1102133"/>
          </a:xfrm>
        </p:grpSpPr>
        <p:grpSp>
          <p:nvGrpSpPr>
            <p:cNvPr id="8322" name="Google Shape;8322;p79"/>
            <p:cNvGrpSpPr/>
            <p:nvPr/>
          </p:nvGrpSpPr>
          <p:grpSpPr>
            <a:xfrm>
              <a:off x="2623907" y="1198803"/>
              <a:ext cx="1364245" cy="273000"/>
              <a:chOff x="2623907" y="1198803"/>
              <a:chExt cx="1364245" cy="273000"/>
            </a:xfrm>
          </p:grpSpPr>
          <p:sp>
            <p:nvSpPr>
              <p:cNvPr id="8323" name="Google Shape;8323;p79"/>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79"/>
            <p:cNvGrpSpPr/>
            <p:nvPr/>
          </p:nvGrpSpPr>
          <p:grpSpPr>
            <a:xfrm>
              <a:off x="2623904" y="1476964"/>
              <a:ext cx="1364245" cy="273000"/>
              <a:chOff x="2623904" y="1476964"/>
              <a:chExt cx="1364245" cy="273000"/>
            </a:xfrm>
          </p:grpSpPr>
          <p:sp>
            <p:nvSpPr>
              <p:cNvPr id="8329" name="Google Shape;8329;p79"/>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9"/>
            <p:cNvGrpSpPr/>
            <p:nvPr/>
          </p:nvGrpSpPr>
          <p:grpSpPr>
            <a:xfrm>
              <a:off x="2623907" y="1749775"/>
              <a:ext cx="1364245" cy="273000"/>
              <a:chOff x="2623907" y="1749775"/>
              <a:chExt cx="1364245" cy="273000"/>
            </a:xfrm>
          </p:grpSpPr>
          <p:sp>
            <p:nvSpPr>
              <p:cNvPr id="8335" name="Google Shape;8335;p79"/>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9"/>
            <p:cNvGrpSpPr/>
            <p:nvPr/>
          </p:nvGrpSpPr>
          <p:grpSpPr>
            <a:xfrm>
              <a:off x="2623904" y="2027936"/>
              <a:ext cx="1364245" cy="273000"/>
              <a:chOff x="2623904" y="2027936"/>
              <a:chExt cx="1364245" cy="273000"/>
            </a:xfrm>
          </p:grpSpPr>
          <p:sp>
            <p:nvSpPr>
              <p:cNvPr id="8341" name="Google Shape;8341;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46" name="Google Shape;8346;p79"/>
          <p:cNvGrpSpPr/>
          <p:nvPr/>
        </p:nvGrpSpPr>
        <p:grpSpPr>
          <a:xfrm>
            <a:off x="2592706" y="2444193"/>
            <a:ext cx="1387541" cy="159124"/>
            <a:chOff x="3200660" y="2180272"/>
            <a:chExt cx="2563824" cy="378237"/>
          </a:xfrm>
        </p:grpSpPr>
        <p:sp>
          <p:nvSpPr>
            <p:cNvPr id="8347" name="Google Shape;8347;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9"/>
          <p:cNvGrpSpPr/>
          <p:nvPr/>
        </p:nvGrpSpPr>
        <p:grpSpPr>
          <a:xfrm>
            <a:off x="2589231" y="2722018"/>
            <a:ext cx="1390502" cy="159625"/>
            <a:chOff x="3530150" y="2790075"/>
            <a:chExt cx="1962600" cy="225300"/>
          </a:xfrm>
        </p:grpSpPr>
        <p:sp>
          <p:nvSpPr>
            <p:cNvPr id="8366" name="Google Shape;8366;p79"/>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9"/>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9"/>
          <p:cNvGrpSpPr/>
          <p:nvPr/>
        </p:nvGrpSpPr>
        <p:grpSpPr>
          <a:xfrm>
            <a:off x="2589884" y="3000344"/>
            <a:ext cx="1411629" cy="153761"/>
            <a:chOff x="3558802" y="4011427"/>
            <a:chExt cx="1866000" cy="111300"/>
          </a:xfrm>
        </p:grpSpPr>
        <p:sp>
          <p:nvSpPr>
            <p:cNvPr id="8369" name="Google Shape;8369;p79"/>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9"/>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9"/>
          <p:cNvGrpSpPr/>
          <p:nvPr/>
        </p:nvGrpSpPr>
        <p:grpSpPr>
          <a:xfrm>
            <a:off x="2589576" y="2205744"/>
            <a:ext cx="1383503" cy="119749"/>
            <a:chOff x="3465975" y="2270276"/>
            <a:chExt cx="1986364" cy="171929"/>
          </a:xfrm>
        </p:grpSpPr>
        <p:sp>
          <p:nvSpPr>
            <p:cNvPr id="8372" name="Google Shape;8372;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9"/>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9"/>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9"/>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9"/>
          <p:cNvGrpSpPr/>
          <p:nvPr/>
        </p:nvGrpSpPr>
        <p:grpSpPr>
          <a:xfrm>
            <a:off x="2600584" y="3569394"/>
            <a:ext cx="1369531" cy="195460"/>
            <a:chOff x="723300" y="4253549"/>
            <a:chExt cx="2276482" cy="324900"/>
          </a:xfrm>
        </p:grpSpPr>
        <p:sp>
          <p:nvSpPr>
            <p:cNvPr id="8381" name="Google Shape;8381;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9"/>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9"/>
          <p:cNvGrpSpPr/>
          <p:nvPr/>
        </p:nvGrpSpPr>
        <p:grpSpPr>
          <a:xfrm>
            <a:off x="2590145" y="3270574"/>
            <a:ext cx="1389066" cy="180119"/>
            <a:chOff x="705948" y="3788465"/>
            <a:chExt cx="2308953" cy="299400"/>
          </a:xfrm>
        </p:grpSpPr>
        <p:sp>
          <p:nvSpPr>
            <p:cNvPr id="8387" name="Google Shape;8387;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9"/>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9"/>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9"/>
          <p:cNvGrpSpPr/>
          <p:nvPr/>
        </p:nvGrpSpPr>
        <p:grpSpPr>
          <a:xfrm>
            <a:off x="2638082" y="3883554"/>
            <a:ext cx="1304609" cy="294074"/>
            <a:chOff x="2658741" y="4097347"/>
            <a:chExt cx="1304609" cy="294074"/>
          </a:xfrm>
        </p:grpSpPr>
        <p:grpSp>
          <p:nvGrpSpPr>
            <p:cNvPr id="8393" name="Google Shape;8393;p79"/>
            <p:cNvGrpSpPr/>
            <p:nvPr/>
          </p:nvGrpSpPr>
          <p:grpSpPr>
            <a:xfrm>
              <a:off x="2658741" y="4097347"/>
              <a:ext cx="118572" cy="294074"/>
              <a:chOff x="3343310" y="4475555"/>
              <a:chExt cx="127717" cy="316753"/>
            </a:xfrm>
          </p:grpSpPr>
          <p:sp>
            <p:nvSpPr>
              <p:cNvPr id="8394" name="Google Shape;8394;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9"/>
            <p:cNvGrpSpPr/>
            <p:nvPr/>
          </p:nvGrpSpPr>
          <p:grpSpPr>
            <a:xfrm>
              <a:off x="3815519" y="4098388"/>
              <a:ext cx="147831" cy="291991"/>
              <a:chOff x="3527539" y="4476677"/>
              <a:chExt cx="159232" cy="314510"/>
            </a:xfrm>
          </p:grpSpPr>
          <p:sp>
            <p:nvSpPr>
              <p:cNvPr id="8397" name="Google Shape;8397;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9"/>
            <p:cNvGrpSpPr/>
            <p:nvPr/>
          </p:nvGrpSpPr>
          <p:grpSpPr>
            <a:xfrm>
              <a:off x="3511696" y="4098388"/>
              <a:ext cx="147831" cy="291991"/>
              <a:chOff x="3527539" y="4476677"/>
              <a:chExt cx="159232" cy="314510"/>
            </a:xfrm>
          </p:grpSpPr>
          <p:sp>
            <p:nvSpPr>
              <p:cNvPr id="8400" name="Google Shape;8400;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9"/>
            <p:cNvGrpSpPr/>
            <p:nvPr/>
          </p:nvGrpSpPr>
          <p:grpSpPr>
            <a:xfrm>
              <a:off x="3207874" y="4098388"/>
              <a:ext cx="147831" cy="291991"/>
              <a:chOff x="3527539" y="4476677"/>
              <a:chExt cx="159232" cy="314510"/>
            </a:xfrm>
          </p:grpSpPr>
          <p:sp>
            <p:nvSpPr>
              <p:cNvPr id="8403" name="Google Shape;8403;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9"/>
            <p:cNvGrpSpPr/>
            <p:nvPr/>
          </p:nvGrpSpPr>
          <p:grpSpPr>
            <a:xfrm>
              <a:off x="2933305" y="4097347"/>
              <a:ext cx="118572" cy="294074"/>
              <a:chOff x="3343310" y="4475555"/>
              <a:chExt cx="127717" cy="316753"/>
            </a:xfrm>
          </p:grpSpPr>
          <p:sp>
            <p:nvSpPr>
              <p:cNvPr id="8406" name="Google Shape;8406;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8" name="Google Shape;8408;p79"/>
          <p:cNvGrpSpPr/>
          <p:nvPr/>
        </p:nvGrpSpPr>
        <p:grpSpPr>
          <a:xfrm>
            <a:off x="4256912" y="1866676"/>
            <a:ext cx="1433821" cy="191501"/>
            <a:chOff x="4273350" y="2080469"/>
            <a:chExt cx="1433821" cy="191501"/>
          </a:xfrm>
        </p:grpSpPr>
        <p:grpSp>
          <p:nvGrpSpPr>
            <p:cNvPr id="8409" name="Google Shape;8409;p79"/>
            <p:cNvGrpSpPr/>
            <p:nvPr/>
          </p:nvGrpSpPr>
          <p:grpSpPr>
            <a:xfrm>
              <a:off x="4273350" y="2080469"/>
              <a:ext cx="1433821" cy="0"/>
              <a:chOff x="5224975" y="2962250"/>
              <a:chExt cx="1544400" cy="0"/>
            </a:xfrm>
          </p:grpSpPr>
          <p:cxnSp>
            <p:nvCxnSpPr>
              <p:cNvPr id="8410" name="Google Shape;8410;p79"/>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411" name="Google Shape;8411;p79"/>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8412" name="Google Shape;8412;p79"/>
            <p:cNvGrpSpPr/>
            <p:nvPr/>
          </p:nvGrpSpPr>
          <p:grpSpPr>
            <a:xfrm>
              <a:off x="4273350" y="2271969"/>
              <a:ext cx="1433821" cy="0"/>
              <a:chOff x="5224975" y="2962250"/>
              <a:chExt cx="1544400" cy="0"/>
            </a:xfrm>
          </p:grpSpPr>
          <p:cxnSp>
            <p:nvCxnSpPr>
              <p:cNvPr id="8413" name="Google Shape;8413;p79"/>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414" name="Google Shape;8414;p79"/>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8415" name="Google Shape;8415;p79"/>
          <p:cNvGrpSpPr/>
          <p:nvPr/>
        </p:nvGrpSpPr>
        <p:grpSpPr>
          <a:xfrm>
            <a:off x="4258467" y="969244"/>
            <a:ext cx="1430711" cy="743389"/>
            <a:chOff x="5159450" y="1919950"/>
            <a:chExt cx="1541050" cy="862500"/>
          </a:xfrm>
        </p:grpSpPr>
        <p:sp>
          <p:nvSpPr>
            <p:cNvPr id="8416" name="Google Shape;8416;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417" name="Google Shape;8417;p79"/>
            <p:cNvGrpSpPr/>
            <p:nvPr/>
          </p:nvGrpSpPr>
          <p:grpSpPr>
            <a:xfrm>
              <a:off x="5159450" y="1919950"/>
              <a:ext cx="1541050" cy="862500"/>
              <a:chOff x="5159450" y="1919950"/>
              <a:chExt cx="1541050" cy="862500"/>
            </a:xfrm>
          </p:grpSpPr>
          <p:cxnSp>
            <p:nvCxnSpPr>
              <p:cNvPr id="8418" name="Google Shape;8418;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419" name="Google Shape;8419;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420" name="Google Shape;8420;p79"/>
          <p:cNvGrpSpPr/>
          <p:nvPr/>
        </p:nvGrpSpPr>
        <p:grpSpPr>
          <a:xfrm>
            <a:off x="4248581" y="2192571"/>
            <a:ext cx="1450484" cy="1052087"/>
            <a:chOff x="5230575" y="1554475"/>
            <a:chExt cx="2137150" cy="1550150"/>
          </a:xfrm>
        </p:grpSpPr>
        <p:sp>
          <p:nvSpPr>
            <p:cNvPr id="8421" name="Google Shape;8421;p79"/>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9"/>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9"/>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9"/>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9"/>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9"/>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9"/>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9"/>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9"/>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9"/>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9"/>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9"/>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9"/>
          <p:cNvGrpSpPr/>
          <p:nvPr/>
        </p:nvGrpSpPr>
        <p:grpSpPr>
          <a:xfrm rot="10800000">
            <a:off x="4265131" y="3284761"/>
            <a:ext cx="1417383" cy="887946"/>
            <a:chOff x="5645403" y="2920021"/>
            <a:chExt cx="2650800" cy="2180614"/>
          </a:xfrm>
        </p:grpSpPr>
        <p:sp>
          <p:nvSpPr>
            <p:cNvPr id="8435" name="Google Shape;8435;p79"/>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6" name="Google Shape;8436;p79"/>
            <p:cNvCxnSpPr>
              <a:stCxn id="8435"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8437" name="Google Shape;8437;p79"/>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8" name="Google Shape;8438;p79"/>
            <p:cNvCxnSpPr>
              <a:endCxn id="8437"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8439" name="Google Shape;8439;p79"/>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0" name="Google Shape;8440;p79"/>
            <p:cNvCxnSpPr>
              <a:stCxn id="8439"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8441" name="Google Shape;8441;p79"/>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2" name="Google Shape;8442;p79"/>
            <p:cNvCxnSpPr>
              <a:endCxn id="8441"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8443" name="Google Shape;8443;p79"/>
          <p:cNvGrpSpPr/>
          <p:nvPr/>
        </p:nvGrpSpPr>
        <p:grpSpPr>
          <a:xfrm>
            <a:off x="7365491" y="2188116"/>
            <a:ext cx="1071743" cy="1021579"/>
            <a:chOff x="7189833" y="2022667"/>
            <a:chExt cx="1251159" cy="1192597"/>
          </a:xfrm>
        </p:grpSpPr>
        <p:sp>
          <p:nvSpPr>
            <p:cNvPr id="8444" name="Google Shape;8444;p79"/>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9"/>
          <p:cNvGrpSpPr/>
          <p:nvPr/>
        </p:nvGrpSpPr>
        <p:grpSpPr>
          <a:xfrm>
            <a:off x="706762" y="2614523"/>
            <a:ext cx="1695374" cy="1560837"/>
            <a:chOff x="727421" y="2828315"/>
            <a:chExt cx="1695374" cy="1560837"/>
          </a:xfrm>
        </p:grpSpPr>
        <p:grpSp>
          <p:nvGrpSpPr>
            <p:cNvPr id="8449" name="Google Shape;8449;p79"/>
            <p:cNvGrpSpPr/>
            <p:nvPr/>
          </p:nvGrpSpPr>
          <p:grpSpPr>
            <a:xfrm>
              <a:off x="819108" y="2882501"/>
              <a:ext cx="103104" cy="1426186"/>
              <a:chOff x="4674013" y="3100904"/>
              <a:chExt cx="122758" cy="1698043"/>
            </a:xfrm>
          </p:grpSpPr>
          <p:sp>
            <p:nvSpPr>
              <p:cNvPr id="8450" name="Google Shape;8450;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9"/>
            <p:cNvGrpSpPr/>
            <p:nvPr/>
          </p:nvGrpSpPr>
          <p:grpSpPr>
            <a:xfrm>
              <a:off x="1062475" y="2882501"/>
              <a:ext cx="103104" cy="1426186"/>
              <a:chOff x="4940438" y="3100904"/>
              <a:chExt cx="122758" cy="1698043"/>
            </a:xfrm>
          </p:grpSpPr>
          <p:sp>
            <p:nvSpPr>
              <p:cNvPr id="8458" name="Google Shape;8458;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9"/>
            <p:cNvGrpSpPr/>
            <p:nvPr/>
          </p:nvGrpSpPr>
          <p:grpSpPr>
            <a:xfrm>
              <a:off x="1299324" y="2882501"/>
              <a:ext cx="103104" cy="1426186"/>
              <a:chOff x="5206863" y="3100904"/>
              <a:chExt cx="122758" cy="1698043"/>
            </a:xfrm>
          </p:grpSpPr>
          <p:sp>
            <p:nvSpPr>
              <p:cNvPr id="8466" name="Google Shape;8466;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9"/>
            <p:cNvGrpSpPr/>
            <p:nvPr/>
          </p:nvGrpSpPr>
          <p:grpSpPr>
            <a:xfrm>
              <a:off x="1786057" y="2882501"/>
              <a:ext cx="103104" cy="1426186"/>
              <a:chOff x="6006138" y="3143629"/>
              <a:chExt cx="122758" cy="1698043"/>
            </a:xfrm>
          </p:grpSpPr>
          <p:sp>
            <p:nvSpPr>
              <p:cNvPr id="8474" name="Google Shape;8474;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9"/>
            <p:cNvGrpSpPr/>
            <p:nvPr/>
          </p:nvGrpSpPr>
          <p:grpSpPr>
            <a:xfrm>
              <a:off x="2029422" y="2882501"/>
              <a:ext cx="103104" cy="1426186"/>
              <a:chOff x="6805413" y="3100904"/>
              <a:chExt cx="122758" cy="1698043"/>
            </a:xfrm>
          </p:grpSpPr>
          <p:sp>
            <p:nvSpPr>
              <p:cNvPr id="8482" name="Google Shape;8482;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9"/>
            <p:cNvGrpSpPr/>
            <p:nvPr/>
          </p:nvGrpSpPr>
          <p:grpSpPr>
            <a:xfrm>
              <a:off x="727421" y="2828315"/>
              <a:ext cx="1695374" cy="1560837"/>
              <a:chOff x="734799" y="2782450"/>
              <a:chExt cx="1571100" cy="1577400"/>
            </a:xfrm>
          </p:grpSpPr>
          <p:cxnSp>
            <p:nvCxnSpPr>
              <p:cNvPr id="8490" name="Google Shape;8490;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491" name="Google Shape;8491;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492" name="Google Shape;8492;p79"/>
            <p:cNvGrpSpPr/>
            <p:nvPr/>
          </p:nvGrpSpPr>
          <p:grpSpPr>
            <a:xfrm>
              <a:off x="2272795" y="2882501"/>
              <a:ext cx="103104" cy="1426186"/>
              <a:chOff x="5206863" y="3100904"/>
              <a:chExt cx="122758" cy="1698043"/>
            </a:xfrm>
          </p:grpSpPr>
          <p:sp>
            <p:nvSpPr>
              <p:cNvPr id="8493" name="Google Shape;8493;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9"/>
            <p:cNvGrpSpPr/>
            <p:nvPr/>
          </p:nvGrpSpPr>
          <p:grpSpPr>
            <a:xfrm>
              <a:off x="1542694" y="2882501"/>
              <a:ext cx="103104" cy="1426186"/>
              <a:chOff x="6006138" y="3143629"/>
              <a:chExt cx="122758" cy="1698043"/>
            </a:xfrm>
          </p:grpSpPr>
          <p:sp>
            <p:nvSpPr>
              <p:cNvPr id="8501" name="Google Shape;8501;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08" name="Google Shape;8508;p79"/>
          <p:cNvGrpSpPr/>
          <p:nvPr/>
        </p:nvGrpSpPr>
        <p:grpSpPr>
          <a:xfrm>
            <a:off x="5915341" y="2192094"/>
            <a:ext cx="1248543" cy="1025319"/>
            <a:chOff x="5183758" y="1210600"/>
            <a:chExt cx="3605380" cy="2960783"/>
          </a:xfrm>
        </p:grpSpPr>
        <p:sp>
          <p:nvSpPr>
            <p:cNvPr id="8509" name="Google Shape;8509;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3" name="Google Shape;8513;p79"/>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8514" name="Google Shape;8514;p79"/>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8515" name="Google Shape;8515;p79"/>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8516" name="Google Shape;8516;p79"/>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8517" name="Google Shape;8517;p79"/>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9"/>
          <p:cNvGrpSpPr/>
          <p:nvPr/>
        </p:nvGrpSpPr>
        <p:grpSpPr>
          <a:xfrm>
            <a:off x="5772403" y="3330411"/>
            <a:ext cx="2664831" cy="843440"/>
            <a:chOff x="5916567" y="1099697"/>
            <a:chExt cx="2556683" cy="809211"/>
          </a:xfrm>
        </p:grpSpPr>
        <p:sp>
          <p:nvSpPr>
            <p:cNvPr id="8519" name="Google Shape;8519;p79"/>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9"/>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9"/>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9"/>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9"/>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9"/>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9"/>
          <p:cNvGrpSpPr/>
          <p:nvPr/>
        </p:nvGrpSpPr>
        <p:grpSpPr>
          <a:xfrm>
            <a:off x="5879943" y="979270"/>
            <a:ext cx="1299851" cy="1023338"/>
            <a:chOff x="5900602" y="1193063"/>
            <a:chExt cx="1299851" cy="1023338"/>
          </a:xfrm>
        </p:grpSpPr>
        <p:grpSp>
          <p:nvGrpSpPr>
            <p:cNvPr id="8528" name="Google Shape;8528;p79"/>
            <p:cNvGrpSpPr/>
            <p:nvPr/>
          </p:nvGrpSpPr>
          <p:grpSpPr>
            <a:xfrm>
              <a:off x="6743564" y="1193063"/>
              <a:ext cx="456889" cy="700379"/>
              <a:chOff x="6743564" y="1193063"/>
              <a:chExt cx="456889" cy="700379"/>
            </a:xfrm>
          </p:grpSpPr>
          <p:grpSp>
            <p:nvGrpSpPr>
              <p:cNvPr id="8529" name="Google Shape;8529;p79"/>
              <p:cNvGrpSpPr/>
              <p:nvPr/>
            </p:nvGrpSpPr>
            <p:grpSpPr>
              <a:xfrm>
                <a:off x="6743564" y="1690731"/>
                <a:ext cx="214402" cy="202710"/>
                <a:chOff x="6743564" y="1690731"/>
                <a:chExt cx="214402" cy="202710"/>
              </a:xfrm>
            </p:grpSpPr>
            <p:sp>
              <p:nvSpPr>
                <p:cNvPr id="8530" name="Google Shape;8530;p79"/>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9"/>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9"/>
              <p:cNvGrpSpPr/>
              <p:nvPr/>
            </p:nvGrpSpPr>
            <p:grpSpPr>
              <a:xfrm>
                <a:off x="6915505" y="1193063"/>
                <a:ext cx="284947" cy="589637"/>
                <a:chOff x="6915505" y="1193063"/>
                <a:chExt cx="284947" cy="589637"/>
              </a:xfrm>
            </p:grpSpPr>
            <p:sp>
              <p:nvSpPr>
                <p:cNvPr id="8533" name="Google Shape;8533;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34" name="Google Shape;8534;p79"/>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8535" name="Google Shape;8535;p79"/>
            <p:cNvGrpSpPr/>
            <p:nvPr/>
          </p:nvGrpSpPr>
          <p:grpSpPr>
            <a:xfrm>
              <a:off x="6520337" y="1193063"/>
              <a:ext cx="341815" cy="801589"/>
              <a:chOff x="6520337" y="1193063"/>
              <a:chExt cx="341815" cy="801589"/>
            </a:xfrm>
          </p:grpSpPr>
          <p:grpSp>
            <p:nvGrpSpPr>
              <p:cNvPr id="8536" name="Google Shape;8536;p79"/>
              <p:cNvGrpSpPr/>
              <p:nvPr/>
            </p:nvGrpSpPr>
            <p:grpSpPr>
              <a:xfrm>
                <a:off x="6520337" y="1589527"/>
                <a:ext cx="213950" cy="405125"/>
                <a:chOff x="6520337" y="1589527"/>
                <a:chExt cx="213950" cy="405125"/>
              </a:xfrm>
            </p:grpSpPr>
            <p:sp>
              <p:nvSpPr>
                <p:cNvPr id="8537" name="Google Shape;8537;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9"/>
              <p:cNvGrpSpPr/>
              <p:nvPr/>
            </p:nvGrpSpPr>
            <p:grpSpPr>
              <a:xfrm>
                <a:off x="6577204" y="1193063"/>
                <a:ext cx="284947" cy="453562"/>
                <a:chOff x="6577204" y="1193063"/>
                <a:chExt cx="284947" cy="453562"/>
              </a:xfrm>
            </p:grpSpPr>
            <p:sp>
              <p:nvSpPr>
                <p:cNvPr id="8540" name="Google Shape;8540;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1" name="Google Shape;8541;p79"/>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8542" name="Google Shape;8542;p79"/>
            <p:cNvGrpSpPr/>
            <p:nvPr/>
          </p:nvGrpSpPr>
          <p:grpSpPr>
            <a:xfrm>
              <a:off x="6238903" y="1193063"/>
              <a:ext cx="300475" cy="901782"/>
              <a:chOff x="6238903" y="1193063"/>
              <a:chExt cx="300475" cy="901782"/>
            </a:xfrm>
          </p:grpSpPr>
          <p:grpSp>
            <p:nvGrpSpPr>
              <p:cNvPr id="8543" name="Google Shape;8543;p79"/>
              <p:cNvGrpSpPr/>
              <p:nvPr/>
            </p:nvGrpSpPr>
            <p:grpSpPr>
              <a:xfrm>
                <a:off x="6290865" y="1489315"/>
                <a:ext cx="248514" cy="605530"/>
                <a:chOff x="6290865" y="1489315"/>
                <a:chExt cx="248514" cy="605530"/>
              </a:xfrm>
            </p:grpSpPr>
            <p:sp>
              <p:nvSpPr>
                <p:cNvPr id="8544" name="Google Shape;8544;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9"/>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9"/>
              <p:cNvGrpSpPr/>
              <p:nvPr/>
            </p:nvGrpSpPr>
            <p:grpSpPr>
              <a:xfrm>
                <a:off x="6238903" y="1193063"/>
                <a:ext cx="284947" cy="327512"/>
                <a:chOff x="6238903" y="1193063"/>
                <a:chExt cx="284947" cy="327512"/>
              </a:xfrm>
            </p:grpSpPr>
            <p:sp>
              <p:nvSpPr>
                <p:cNvPr id="8547" name="Google Shape;8547;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8" name="Google Shape;8548;p79"/>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8549" name="Google Shape;8549;p79"/>
            <p:cNvGrpSpPr/>
            <p:nvPr/>
          </p:nvGrpSpPr>
          <p:grpSpPr>
            <a:xfrm>
              <a:off x="5900602" y="1193063"/>
              <a:ext cx="444345" cy="1023338"/>
              <a:chOff x="5900602" y="1193063"/>
              <a:chExt cx="444345" cy="1023338"/>
            </a:xfrm>
          </p:grpSpPr>
          <p:grpSp>
            <p:nvGrpSpPr>
              <p:cNvPr id="8550" name="Google Shape;8550;p79"/>
              <p:cNvGrpSpPr/>
              <p:nvPr/>
            </p:nvGrpSpPr>
            <p:grpSpPr>
              <a:xfrm>
                <a:off x="6046501" y="1367785"/>
                <a:ext cx="298446" cy="848616"/>
                <a:chOff x="6046501" y="1367785"/>
                <a:chExt cx="298446" cy="848616"/>
              </a:xfrm>
            </p:grpSpPr>
            <p:sp>
              <p:nvSpPr>
                <p:cNvPr id="8551" name="Google Shape;8551;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9"/>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79"/>
              <p:cNvGrpSpPr/>
              <p:nvPr/>
            </p:nvGrpSpPr>
            <p:grpSpPr>
              <a:xfrm>
                <a:off x="5900602" y="1193063"/>
                <a:ext cx="284947" cy="182312"/>
                <a:chOff x="5900602" y="1193063"/>
                <a:chExt cx="284947" cy="182312"/>
              </a:xfrm>
            </p:grpSpPr>
            <p:sp>
              <p:nvSpPr>
                <p:cNvPr id="8554" name="Google Shape;8554;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55" name="Google Shape;8555;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8556" name="Google Shape;8556;p79"/>
          <p:cNvGrpSpPr/>
          <p:nvPr/>
        </p:nvGrpSpPr>
        <p:grpSpPr>
          <a:xfrm>
            <a:off x="7217825" y="979415"/>
            <a:ext cx="1219413" cy="1051365"/>
            <a:chOff x="7287122" y="1165658"/>
            <a:chExt cx="1219413" cy="1051365"/>
          </a:xfrm>
        </p:grpSpPr>
        <p:grpSp>
          <p:nvGrpSpPr>
            <p:cNvPr id="8557" name="Google Shape;8557;p79"/>
            <p:cNvGrpSpPr/>
            <p:nvPr/>
          </p:nvGrpSpPr>
          <p:grpSpPr>
            <a:xfrm>
              <a:off x="7287122" y="1969723"/>
              <a:ext cx="1219413" cy="247300"/>
              <a:chOff x="7287122" y="1969723"/>
              <a:chExt cx="1219413" cy="247300"/>
            </a:xfrm>
          </p:grpSpPr>
          <p:sp>
            <p:nvSpPr>
              <p:cNvPr id="8558" name="Google Shape;8558;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9" name="Google Shape;8559;p79"/>
              <p:cNvGrpSpPr/>
              <p:nvPr/>
            </p:nvGrpSpPr>
            <p:grpSpPr>
              <a:xfrm>
                <a:off x="7287122" y="2063892"/>
                <a:ext cx="1151753" cy="73428"/>
                <a:chOff x="7287122" y="2063892"/>
                <a:chExt cx="1151753" cy="73428"/>
              </a:xfrm>
            </p:grpSpPr>
            <p:sp>
              <p:nvSpPr>
                <p:cNvPr id="8560" name="Google Shape;8560;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61" name="Google Shape;8561;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562" name="Google Shape;8562;p79"/>
            <p:cNvGrpSpPr/>
            <p:nvPr/>
          </p:nvGrpSpPr>
          <p:grpSpPr>
            <a:xfrm>
              <a:off x="7287122" y="1712201"/>
              <a:ext cx="1219403" cy="246767"/>
              <a:chOff x="7287122" y="1712201"/>
              <a:chExt cx="1219403" cy="246767"/>
            </a:xfrm>
          </p:grpSpPr>
          <p:sp>
            <p:nvSpPr>
              <p:cNvPr id="8563" name="Google Shape;8563;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4" name="Google Shape;8564;p79"/>
              <p:cNvGrpSpPr/>
              <p:nvPr/>
            </p:nvGrpSpPr>
            <p:grpSpPr>
              <a:xfrm>
                <a:off x="7287122" y="1842861"/>
                <a:ext cx="1005303" cy="73419"/>
                <a:chOff x="7287122" y="1842861"/>
                <a:chExt cx="1005303" cy="73419"/>
              </a:xfrm>
            </p:grpSpPr>
            <p:sp>
              <p:nvSpPr>
                <p:cNvPr id="8565" name="Google Shape;8565;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66" name="Google Shape;8566;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567" name="Google Shape;8567;p79"/>
            <p:cNvGrpSpPr/>
            <p:nvPr/>
          </p:nvGrpSpPr>
          <p:grpSpPr>
            <a:xfrm>
              <a:off x="7287122" y="1447520"/>
              <a:ext cx="1219403" cy="286667"/>
              <a:chOff x="7287122" y="1447520"/>
              <a:chExt cx="1219403" cy="286667"/>
            </a:xfrm>
          </p:grpSpPr>
          <p:sp>
            <p:nvSpPr>
              <p:cNvPr id="8568" name="Google Shape;8568;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9" name="Google Shape;8569;p79"/>
              <p:cNvGrpSpPr/>
              <p:nvPr/>
            </p:nvGrpSpPr>
            <p:grpSpPr>
              <a:xfrm>
                <a:off x="7287122" y="1581977"/>
                <a:ext cx="852803" cy="73428"/>
                <a:chOff x="7287122" y="1581977"/>
                <a:chExt cx="852803" cy="73428"/>
              </a:xfrm>
            </p:grpSpPr>
            <p:sp>
              <p:nvSpPr>
                <p:cNvPr id="8570" name="Google Shape;8570;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71" name="Google Shape;8571;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572" name="Google Shape;8572;p79"/>
            <p:cNvGrpSpPr/>
            <p:nvPr/>
          </p:nvGrpSpPr>
          <p:grpSpPr>
            <a:xfrm>
              <a:off x="7287122" y="1165658"/>
              <a:ext cx="1219403" cy="344253"/>
              <a:chOff x="7287122" y="1165658"/>
              <a:chExt cx="1219403" cy="344253"/>
            </a:xfrm>
          </p:grpSpPr>
          <p:sp>
            <p:nvSpPr>
              <p:cNvPr id="8573" name="Google Shape;8573;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4" name="Google Shape;8574;p79"/>
              <p:cNvGrpSpPr/>
              <p:nvPr/>
            </p:nvGrpSpPr>
            <p:grpSpPr>
              <a:xfrm>
                <a:off x="7287122" y="1341025"/>
                <a:ext cx="695703" cy="73419"/>
                <a:chOff x="7287122" y="1341025"/>
                <a:chExt cx="695703" cy="73419"/>
              </a:xfrm>
            </p:grpSpPr>
            <p:sp>
              <p:nvSpPr>
                <p:cNvPr id="8575" name="Google Shape;8575;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76" name="Google Shape;8576;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80"/>
        <p:cNvGrpSpPr/>
        <p:nvPr/>
      </p:nvGrpSpPr>
      <p:grpSpPr>
        <a:xfrm>
          <a:off x="0" y="0"/>
          <a:ext cx="0" cy="0"/>
          <a:chOff x="0" y="0"/>
          <a:chExt cx="0" cy="0"/>
        </a:xfrm>
      </p:grpSpPr>
      <p:sp>
        <p:nvSpPr>
          <p:cNvPr id="8581" name="Google Shape;8581;p80"/>
          <p:cNvSpPr txBox="1">
            <a:spLocks noGrp="1"/>
          </p:cNvSpPr>
          <p:nvPr>
            <p:ph type="body" idx="4294967295"/>
          </p:nvPr>
        </p:nvSpPr>
        <p:spPr>
          <a:xfrm>
            <a:off x="716775" y="1188000"/>
            <a:ext cx="7710600" cy="76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a:solidFill>
                  <a:schemeClr val="lt1"/>
                </a:solidFill>
                <a:latin typeface="Arial"/>
                <a:ea typeface="Arial"/>
                <a:cs typeface="Arial"/>
                <a:sym typeface="Arial"/>
              </a:rPr>
              <a:t>You can </a:t>
            </a:r>
            <a:r>
              <a:rPr lang="es" b="1">
                <a:solidFill>
                  <a:schemeClr val="dk2"/>
                </a:solidFill>
                <a:latin typeface="Arial"/>
                <a:ea typeface="Arial"/>
                <a:cs typeface="Arial"/>
                <a:sym typeface="Arial"/>
              </a:rPr>
              <a:t>resize </a:t>
            </a:r>
            <a:r>
              <a:rPr lang="es">
                <a:solidFill>
                  <a:schemeClr val="lt1"/>
                </a:solidFill>
                <a:latin typeface="Arial"/>
                <a:ea typeface="Arial"/>
                <a:cs typeface="Arial"/>
                <a:sym typeface="Arial"/>
              </a:rPr>
              <a:t>these icons without losing quality.</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s">
                <a:solidFill>
                  <a:schemeClr val="lt1"/>
                </a:solidFill>
                <a:latin typeface="Arial"/>
                <a:ea typeface="Arial"/>
                <a:cs typeface="Arial"/>
                <a:sym typeface="Arial"/>
              </a:rPr>
              <a:t>You can </a:t>
            </a:r>
            <a:r>
              <a:rPr lang="es" b="1">
                <a:solidFill>
                  <a:schemeClr val="dk2"/>
                </a:solidFill>
                <a:latin typeface="Arial"/>
                <a:ea typeface="Arial"/>
                <a:cs typeface="Arial"/>
                <a:sym typeface="Arial"/>
              </a:rPr>
              <a:t>change the stroke and fill color</a:t>
            </a:r>
            <a:r>
              <a:rPr lang="es">
                <a:solidFill>
                  <a:schemeClr val="lt1"/>
                </a:solidFill>
                <a:latin typeface="Arial"/>
                <a:ea typeface="Arial"/>
                <a:cs typeface="Arial"/>
                <a:sym typeface="Arial"/>
              </a:rPr>
              <a:t>; just select the icon and click on the </a:t>
            </a:r>
            <a:r>
              <a:rPr lang="es" b="1">
                <a:solidFill>
                  <a:schemeClr val="dk2"/>
                </a:solidFill>
                <a:latin typeface="Arial"/>
                <a:ea typeface="Arial"/>
                <a:cs typeface="Arial"/>
                <a:sym typeface="Arial"/>
              </a:rPr>
              <a:t>paint bucket/pen</a:t>
            </a:r>
            <a:r>
              <a:rPr lang="es">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None/>
            </a:pPr>
            <a:r>
              <a:rPr lang="es">
                <a:solidFill>
                  <a:schemeClr val="lt1"/>
                </a:solidFill>
                <a:latin typeface="Arial"/>
                <a:ea typeface="Arial"/>
                <a:cs typeface="Arial"/>
                <a:sym typeface="Arial"/>
              </a:rPr>
              <a:t>In Google Slides, you can also use </a:t>
            </a:r>
            <a:r>
              <a:rPr lang="es" b="1">
                <a:solidFill>
                  <a:schemeClr val="dk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chemeClr val="lt1"/>
                </a:solidFill>
                <a:latin typeface="Arial"/>
                <a:ea typeface="Arial"/>
                <a:cs typeface="Arial"/>
                <a:sym typeface="Arial"/>
              </a:rPr>
              <a:t>, allowing you to customize and add even more icons.</a:t>
            </a:r>
            <a:endParaRPr>
              <a:latin typeface="Arial"/>
              <a:ea typeface="Arial"/>
              <a:cs typeface="Arial"/>
              <a:sym typeface="Arial"/>
            </a:endParaRPr>
          </a:p>
        </p:txBody>
      </p:sp>
      <p:grpSp>
        <p:nvGrpSpPr>
          <p:cNvPr id="8582" name="Google Shape;8582;p80"/>
          <p:cNvGrpSpPr/>
          <p:nvPr/>
        </p:nvGrpSpPr>
        <p:grpSpPr>
          <a:xfrm>
            <a:off x="830341" y="2307733"/>
            <a:ext cx="340168" cy="298978"/>
            <a:chOff x="892750" y="267400"/>
            <a:chExt cx="483125" cy="424625"/>
          </a:xfrm>
        </p:grpSpPr>
        <p:sp>
          <p:nvSpPr>
            <p:cNvPr id="8583" name="Google Shape;8583;p80"/>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4" name="Google Shape;8584;p80"/>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5" name="Google Shape;8585;p80"/>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6" name="Google Shape;8586;p80"/>
          <p:cNvGrpSpPr/>
          <p:nvPr/>
        </p:nvGrpSpPr>
        <p:grpSpPr>
          <a:xfrm>
            <a:off x="1268776" y="2287121"/>
            <a:ext cx="298996" cy="340204"/>
            <a:chOff x="1516475" y="238075"/>
            <a:chExt cx="424650" cy="483175"/>
          </a:xfrm>
        </p:grpSpPr>
        <p:sp>
          <p:nvSpPr>
            <p:cNvPr id="8587" name="Google Shape;8587;p80"/>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0"/>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9" name="Google Shape;8589;p80"/>
          <p:cNvGrpSpPr/>
          <p:nvPr/>
        </p:nvGrpSpPr>
        <p:grpSpPr>
          <a:xfrm>
            <a:off x="1661867" y="2367520"/>
            <a:ext cx="341488" cy="179405"/>
            <a:chOff x="2080675" y="352325"/>
            <a:chExt cx="485000" cy="254800"/>
          </a:xfrm>
        </p:grpSpPr>
        <p:sp>
          <p:nvSpPr>
            <p:cNvPr id="8590" name="Google Shape;8590;p80"/>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1" name="Google Shape;8591;p80"/>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2" name="Google Shape;8592;p80"/>
          <p:cNvGrpSpPr/>
          <p:nvPr/>
        </p:nvGrpSpPr>
        <p:grpSpPr>
          <a:xfrm>
            <a:off x="2111046" y="2287138"/>
            <a:ext cx="298996" cy="340168"/>
            <a:chOff x="2705375" y="238125"/>
            <a:chExt cx="424650" cy="483125"/>
          </a:xfrm>
        </p:grpSpPr>
        <p:sp>
          <p:nvSpPr>
            <p:cNvPr id="8593" name="Google Shape;8593;p80"/>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0"/>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0"/>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80"/>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7" name="Google Shape;8597;p80"/>
          <p:cNvGrpSpPr/>
          <p:nvPr/>
        </p:nvGrpSpPr>
        <p:grpSpPr>
          <a:xfrm>
            <a:off x="2527187" y="2287455"/>
            <a:ext cx="301161" cy="339535"/>
            <a:chOff x="3299850" y="238575"/>
            <a:chExt cx="427725" cy="482225"/>
          </a:xfrm>
        </p:grpSpPr>
        <p:sp>
          <p:nvSpPr>
            <p:cNvPr id="8598" name="Google Shape;8598;p80"/>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80"/>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80"/>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80"/>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0"/>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3" name="Google Shape;8603;p80"/>
          <p:cNvGrpSpPr/>
          <p:nvPr/>
        </p:nvGrpSpPr>
        <p:grpSpPr>
          <a:xfrm>
            <a:off x="2914108" y="2287138"/>
            <a:ext cx="352455" cy="340168"/>
            <a:chOff x="3857225" y="238125"/>
            <a:chExt cx="500575" cy="483125"/>
          </a:xfrm>
        </p:grpSpPr>
        <p:sp>
          <p:nvSpPr>
            <p:cNvPr id="8604" name="Google Shape;8604;p80"/>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80"/>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0"/>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0"/>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8" name="Google Shape;8608;p80"/>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80"/>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80"/>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11" name="Google Shape;8611;p80"/>
          <p:cNvSpPr/>
          <p:nvPr/>
        </p:nvSpPr>
        <p:spPr>
          <a:xfrm>
            <a:off x="3331583" y="2287135"/>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12" name="Google Shape;8612;p80"/>
          <p:cNvGrpSpPr/>
          <p:nvPr/>
        </p:nvGrpSpPr>
        <p:grpSpPr>
          <a:xfrm>
            <a:off x="3760885" y="2287165"/>
            <a:ext cx="340186" cy="340116"/>
            <a:chOff x="5053900" y="238200"/>
            <a:chExt cx="483150" cy="483050"/>
          </a:xfrm>
        </p:grpSpPr>
        <p:sp>
          <p:nvSpPr>
            <p:cNvPr id="8613" name="Google Shape;8613;p80"/>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80"/>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5" name="Google Shape;8615;p80"/>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80"/>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7" name="Google Shape;8617;p80"/>
          <p:cNvGrpSpPr/>
          <p:nvPr/>
        </p:nvGrpSpPr>
        <p:grpSpPr>
          <a:xfrm>
            <a:off x="4174835" y="2287138"/>
            <a:ext cx="340168" cy="340168"/>
            <a:chOff x="5648375" y="238125"/>
            <a:chExt cx="483125" cy="483125"/>
          </a:xfrm>
        </p:grpSpPr>
        <p:sp>
          <p:nvSpPr>
            <p:cNvPr id="8618" name="Google Shape;8618;p80"/>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80"/>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80"/>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1" name="Google Shape;8621;p80"/>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2" name="Google Shape;8622;p80"/>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80"/>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80"/>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5" name="Google Shape;8625;p80"/>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6" name="Google Shape;8626;p80"/>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80"/>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8" name="Google Shape;8628;p80"/>
          <p:cNvGrpSpPr/>
          <p:nvPr/>
        </p:nvGrpSpPr>
        <p:grpSpPr>
          <a:xfrm>
            <a:off x="4591521" y="2287138"/>
            <a:ext cx="340168" cy="340168"/>
            <a:chOff x="6242825" y="238125"/>
            <a:chExt cx="483125" cy="483125"/>
          </a:xfrm>
        </p:grpSpPr>
        <p:sp>
          <p:nvSpPr>
            <p:cNvPr id="8629" name="Google Shape;8629;p80"/>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0" name="Google Shape;8630;p80"/>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80"/>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2" name="Google Shape;8632;p80"/>
          <p:cNvGrpSpPr/>
          <p:nvPr/>
        </p:nvGrpSpPr>
        <p:grpSpPr>
          <a:xfrm>
            <a:off x="828643" y="2727362"/>
            <a:ext cx="343566" cy="298943"/>
            <a:chOff x="889275" y="861850"/>
            <a:chExt cx="487950" cy="424575"/>
          </a:xfrm>
        </p:grpSpPr>
        <p:sp>
          <p:nvSpPr>
            <p:cNvPr id="8633" name="Google Shape;8633;p80"/>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4" name="Google Shape;8634;p80"/>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5" name="Google Shape;8635;p80"/>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80"/>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37" name="Google Shape;8637;p80"/>
          <p:cNvSpPr/>
          <p:nvPr/>
        </p:nvSpPr>
        <p:spPr>
          <a:xfrm>
            <a:off x="1266612" y="2706628"/>
            <a:ext cx="302974"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80"/>
          <p:cNvSpPr/>
          <p:nvPr/>
        </p:nvSpPr>
        <p:spPr>
          <a:xfrm>
            <a:off x="1661617" y="2706628"/>
            <a:ext cx="341506" cy="34020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39" name="Google Shape;8639;p80"/>
          <p:cNvGrpSpPr/>
          <p:nvPr/>
        </p:nvGrpSpPr>
        <p:grpSpPr>
          <a:xfrm>
            <a:off x="2090460" y="2706749"/>
            <a:ext cx="340168" cy="340168"/>
            <a:chOff x="2676100" y="832575"/>
            <a:chExt cx="483125" cy="483125"/>
          </a:xfrm>
        </p:grpSpPr>
        <p:sp>
          <p:nvSpPr>
            <p:cNvPr id="8640" name="Google Shape;8640;p80"/>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80"/>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80"/>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3" name="Google Shape;8643;p80"/>
          <p:cNvGrpSpPr/>
          <p:nvPr/>
        </p:nvGrpSpPr>
        <p:grpSpPr>
          <a:xfrm>
            <a:off x="2501963" y="2706749"/>
            <a:ext cx="351610" cy="340168"/>
            <a:chOff x="3270550" y="832575"/>
            <a:chExt cx="499375" cy="483125"/>
          </a:xfrm>
        </p:grpSpPr>
        <p:sp>
          <p:nvSpPr>
            <p:cNvPr id="8644" name="Google Shape;8644;p80"/>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80"/>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80"/>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7" name="Google Shape;8647;p80"/>
          <p:cNvGrpSpPr/>
          <p:nvPr/>
        </p:nvGrpSpPr>
        <p:grpSpPr>
          <a:xfrm>
            <a:off x="2920243" y="2717381"/>
            <a:ext cx="340186" cy="318904"/>
            <a:chOff x="3865000" y="847675"/>
            <a:chExt cx="483150" cy="452925"/>
          </a:xfrm>
        </p:grpSpPr>
        <p:sp>
          <p:nvSpPr>
            <p:cNvPr id="8648" name="Google Shape;8648;p80"/>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80"/>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0" name="Google Shape;8650;p80"/>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80"/>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2" name="Google Shape;8652;p80"/>
          <p:cNvGrpSpPr/>
          <p:nvPr/>
        </p:nvGrpSpPr>
        <p:grpSpPr>
          <a:xfrm>
            <a:off x="3335925" y="2727300"/>
            <a:ext cx="344798" cy="299066"/>
            <a:chOff x="4452900" y="861750"/>
            <a:chExt cx="489700" cy="424750"/>
          </a:xfrm>
        </p:grpSpPr>
        <p:sp>
          <p:nvSpPr>
            <p:cNvPr id="8653" name="Google Shape;8653;p80"/>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80"/>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80"/>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80"/>
          <p:cNvGrpSpPr/>
          <p:nvPr/>
        </p:nvGrpSpPr>
        <p:grpSpPr>
          <a:xfrm>
            <a:off x="3753158" y="2706758"/>
            <a:ext cx="355641" cy="340151"/>
            <a:chOff x="5049750" y="832600"/>
            <a:chExt cx="505100" cy="483100"/>
          </a:xfrm>
        </p:grpSpPr>
        <p:sp>
          <p:nvSpPr>
            <p:cNvPr id="8657" name="Google Shape;8657;p80"/>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80"/>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59" name="Google Shape;8659;p80"/>
          <p:cNvSpPr/>
          <p:nvPr/>
        </p:nvSpPr>
        <p:spPr>
          <a:xfrm>
            <a:off x="4173416" y="273127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60" name="Google Shape;8660;p80"/>
          <p:cNvGrpSpPr/>
          <p:nvPr/>
        </p:nvGrpSpPr>
        <p:grpSpPr>
          <a:xfrm>
            <a:off x="4612107" y="2706749"/>
            <a:ext cx="298996" cy="340168"/>
            <a:chOff x="6272100" y="832575"/>
            <a:chExt cx="424650" cy="483125"/>
          </a:xfrm>
        </p:grpSpPr>
        <p:sp>
          <p:nvSpPr>
            <p:cNvPr id="8661" name="Google Shape;8661;p80"/>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80"/>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80"/>
          <p:cNvGrpSpPr/>
          <p:nvPr/>
        </p:nvGrpSpPr>
        <p:grpSpPr>
          <a:xfrm>
            <a:off x="830315" y="3125798"/>
            <a:ext cx="340221" cy="340186"/>
            <a:chOff x="893650" y="1428000"/>
            <a:chExt cx="483200" cy="483150"/>
          </a:xfrm>
        </p:grpSpPr>
        <p:sp>
          <p:nvSpPr>
            <p:cNvPr id="8664" name="Google Shape;8664;p80"/>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80"/>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80"/>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80"/>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68" name="Google Shape;8668;p80"/>
          <p:cNvSpPr/>
          <p:nvPr/>
        </p:nvSpPr>
        <p:spPr>
          <a:xfrm>
            <a:off x="1248018" y="3186074"/>
            <a:ext cx="340168" cy="219257"/>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80"/>
          <p:cNvSpPr/>
          <p:nvPr/>
        </p:nvSpPr>
        <p:spPr>
          <a:xfrm>
            <a:off x="1655563" y="3125647"/>
            <a:ext cx="353617" cy="34013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70" name="Google Shape;8670;p80"/>
          <p:cNvGrpSpPr/>
          <p:nvPr/>
        </p:nvGrpSpPr>
        <p:grpSpPr>
          <a:xfrm>
            <a:off x="2084132" y="3146463"/>
            <a:ext cx="352825" cy="298855"/>
            <a:chOff x="2676100" y="1456375"/>
            <a:chExt cx="501100" cy="424450"/>
          </a:xfrm>
        </p:grpSpPr>
        <p:sp>
          <p:nvSpPr>
            <p:cNvPr id="8671" name="Google Shape;8671;p80"/>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80"/>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80"/>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4" name="Google Shape;8674;p80"/>
          <p:cNvGrpSpPr/>
          <p:nvPr/>
        </p:nvGrpSpPr>
        <p:grpSpPr>
          <a:xfrm>
            <a:off x="2507657" y="3125806"/>
            <a:ext cx="340221" cy="340168"/>
            <a:chOff x="3270475" y="1427025"/>
            <a:chExt cx="483200" cy="483125"/>
          </a:xfrm>
        </p:grpSpPr>
        <p:sp>
          <p:nvSpPr>
            <p:cNvPr id="8675" name="Google Shape;8675;p80"/>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80"/>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7" name="Google Shape;8677;p80"/>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8" name="Google Shape;8678;p80"/>
          <p:cNvGrpSpPr/>
          <p:nvPr/>
        </p:nvGrpSpPr>
        <p:grpSpPr>
          <a:xfrm>
            <a:off x="2918570" y="3125780"/>
            <a:ext cx="343530" cy="340221"/>
            <a:chOff x="3860250" y="1427025"/>
            <a:chExt cx="487900" cy="483200"/>
          </a:xfrm>
        </p:grpSpPr>
        <p:sp>
          <p:nvSpPr>
            <p:cNvPr id="8679" name="Google Shape;8679;p80"/>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80"/>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80"/>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82" name="Google Shape;8682;p80"/>
          <p:cNvSpPr/>
          <p:nvPr/>
        </p:nvSpPr>
        <p:spPr>
          <a:xfrm>
            <a:off x="3337690" y="3125629"/>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80"/>
          <p:cNvSpPr/>
          <p:nvPr/>
        </p:nvSpPr>
        <p:spPr>
          <a:xfrm>
            <a:off x="3758629" y="312562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84" name="Google Shape;8684;p80"/>
          <p:cNvGrpSpPr/>
          <p:nvPr/>
        </p:nvGrpSpPr>
        <p:grpSpPr>
          <a:xfrm>
            <a:off x="4174808" y="3125806"/>
            <a:ext cx="340221" cy="340168"/>
            <a:chOff x="5648375" y="1427025"/>
            <a:chExt cx="483200" cy="483125"/>
          </a:xfrm>
        </p:grpSpPr>
        <p:sp>
          <p:nvSpPr>
            <p:cNvPr id="8685" name="Google Shape;8685;p80"/>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6" name="Google Shape;8686;p80"/>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7" name="Google Shape;8687;p80"/>
          <p:cNvGrpSpPr/>
          <p:nvPr/>
        </p:nvGrpSpPr>
        <p:grpSpPr>
          <a:xfrm>
            <a:off x="4589294" y="3125789"/>
            <a:ext cx="344622" cy="340204"/>
            <a:chOff x="6238300" y="1426975"/>
            <a:chExt cx="489450" cy="483175"/>
          </a:xfrm>
        </p:grpSpPr>
        <p:sp>
          <p:nvSpPr>
            <p:cNvPr id="8688" name="Google Shape;8688;p80"/>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9" name="Google Shape;8689;p80"/>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0" name="Google Shape;8690;p80"/>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91" name="Google Shape;8691;p80"/>
          <p:cNvSpPr/>
          <p:nvPr/>
        </p:nvSpPr>
        <p:spPr>
          <a:xfrm>
            <a:off x="849923" y="3545273"/>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92" name="Google Shape;8692;p80"/>
          <p:cNvGrpSpPr/>
          <p:nvPr/>
        </p:nvGrpSpPr>
        <p:grpSpPr>
          <a:xfrm>
            <a:off x="1248190" y="3544794"/>
            <a:ext cx="340168" cy="340186"/>
            <a:chOff x="1487200" y="2021475"/>
            <a:chExt cx="483125" cy="483150"/>
          </a:xfrm>
        </p:grpSpPr>
        <p:sp>
          <p:nvSpPr>
            <p:cNvPr id="8693" name="Google Shape;8693;p80"/>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4" name="Google Shape;8694;p80"/>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5" name="Google Shape;8695;p80"/>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80"/>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7" name="Google Shape;8697;p80"/>
          <p:cNvGrpSpPr/>
          <p:nvPr/>
        </p:nvGrpSpPr>
        <p:grpSpPr>
          <a:xfrm>
            <a:off x="1662527" y="3565398"/>
            <a:ext cx="340168" cy="298978"/>
            <a:chOff x="2081650" y="2050750"/>
            <a:chExt cx="483125" cy="424625"/>
          </a:xfrm>
        </p:grpSpPr>
        <p:sp>
          <p:nvSpPr>
            <p:cNvPr id="8698" name="Google Shape;8698;p80"/>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80"/>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80"/>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1" name="Google Shape;8701;p80"/>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2" name="Google Shape;8702;p80"/>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80"/>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4" name="Google Shape;8704;p80"/>
          <p:cNvGrpSpPr/>
          <p:nvPr/>
        </p:nvGrpSpPr>
        <p:grpSpPr>
          <a:xfrm>
            <a:off x="2090460" y="3588721"/>
            <a:ext cx="340168" cy="252332"/>
            <a:chOff x="2676100" y="2083800"/>
            <a:chExt cx="483125" cy="358375"/>
          </a:xfrm>
        </p:grpSpPr>
        <p:sp>
          <p:nvSpPr>
            <p:cNvPr id="8705" name="Google Shape;8705;p80"/>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6" name="Google Shape;8706;p80"/>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7" name="Google Shape;8707;p80"/>
          <p:cNvGrpSpPr/>
          <p:nvPr/>
        </p:nvGrpSpPr>
        <p:grpSpPr>
          <a:xfrm>
            <a:off x="2515974" y="3554766"/>
            <a:ext cx="323587" cy="320242"/>
            <a:chOff x="3282325" y="2035675"/>
            <a:chExt cx="459575" cy="454825"/>
          </a:xfrm>
        </p:grpSpPr>
        <p:sp>
          <p:nvSpPr>
            <p:cNvPr id="8708" name="Google Shape;8708;p80"/>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9" name="Google Shape;8709;p80"/>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80"/>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80"/>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12" name="Google Shape;8712;p80"/>
          <p:cNvSpPr/>
          <p:nvPr/>
        </p:nvSpPr>
        <p:spPr>
          <a:xfrm>
            <a:off x="2924671" y="3556291"/>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3" name="Google Shape;8713;p80"/>
          <p:cNvSpPr/>
          <p:nvPr/>
        </p:nvSpPr>
        <p:spPr>
          <a:xfrm>
            <a:off x="3357674" y="3544543"/>
            <a:ext cx="300263" cy="34018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14" name="Google Shape;8714;p80"/>
          <p:cNvGrpSpPr/>
          <p:nvPr/>
        </p:nvGrpSpPr>
        <p:grpSpPr>
          <a:xfrm>
            <a:off x="3760673" y="3544803"/>
            <a:ext cx="340608" cy="340168"/>
            <a:chOff x="5053900" y="2021500"/>
            <a:chExt cx="483750" cy="483125"/>
          </a:xfrm>
        </p:grpSpPr>
        <p:sp>
          <p:nvSpPr>
            <p:cNvPr id="8715" name="Google Shape;8715;p80"/>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80"/>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80"/>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80"/>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9" name="Google Shape;8719;p80"/>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0" name="Google Shape;8720;p80"/>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1" name="Google Shape;8721;p80"/>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80"/>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23" name="Google Shape;8723;p80"/>
          <p:cNvSpPr/>
          <p:nvPr/>
        </p:nvSpPr>
        <p:spPr>
          <a:xfrm>
            <a:off x="4234012" y="3544640"/>
            <a:ext cx="220489" cy="339992"/>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4" name="Google Shape;8724;p80"/>
          <p:cNvGrpSpPr/>
          <p:nvPr/>
        </p:nvGrpSpPr>
        <p:grpSpPr>
          <a:xfrm>
            <a:off x="4585773" y="3547971"/>
            <a:ext cx="351663" cy="333831"/>
            <a:chOff x="6222125" y="2025975"/>
            <a:chExt cx="499450" cy="474125"/>
          </a:xfrm>
        </p:grpSpPr>
        <p:sp>
          <p:nvSpPr>
            <p:cNvPr id="8725" name="Google Shape;8725;p80"/>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80"/>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7" name="Google Shape;8727;p80"/>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8" name="Google Shape;8728;p80"/>
          <p:cNvGrpSpPr/>
          <p:nvPr/>
        </p:nvGrpSpPr>
        <p:grpSpPr>
          <a:xfrm>
            <a:off x="5043335" y="2364541"/>
            <a:ext cx="335504" cy="185953"/>
            <a:chOff x="896050" y="2725450"/>
            <a:chExt cx="476500" cy="264100"/>
          </a:xfrm>
        </p:grpSpPr>
        <p:sp>
          <p:nvSpPr>
            <p:cNvPr id="8729" name="Google Shape;8729;p80"/>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0" name="Google Shape;8730;p80"/>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1" name="Google Shape;8731;p80"/>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2" name="Google Shape;8732;p80"/>
          <p:cNvGrpSpPr/>
          <p:nvPr/>
        </p:nvGrpSpPr>
        <p:grpSpPr>
          <a:xfrm>
            <a:off x="5474075" y="2287425"/>
            <a:ext cx="340168" cy="340186"/>
            <a:chOff x="1487200" y="2615925"/>
            <a:chExt cx="483125" cy="483150"/>
          </a:xfrm>
        </p:grpSpPr>
        <p:sp>
          <p:nvSpPr>
            <p:cNvPr id="8733" name="Google Shape;8733;p80"/>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4" name="Google Shape;8734;p80"/>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5" name="Google Shape;8735;p80"/>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6" name="Google Shape;8736;p80"/>
          <p:cNvGrpSpPr/>
          <p:nvPr/>
        </p:nvGrpSpPr>
        <p:grpSpPr>
          <a:xfrm>
            <a:off x="5874024" y="2287425"/>
            <a:ext cx="353564" cy="340186"/>
            <a:chOff x="2077575" y="2615925"/>
            <a:chExt cx="502150" cy="483150"/>
          </a:xfrm>
        </p:grpSpPr>
        <p:sp>
          <p:nvSpPr>
            <p:cNvPr id="8737" name="Google Shape;8737;p80"/>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8" name="Google Shape;8738;p80"/>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9" name="Google Shape;8739;p80"/>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0" name="Google Shape;8740;p80"/>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1" name="Google Shape;8741;p80"/>
          <p:cNvGrpSpPr/>
          <p:nvPr/>
        </p:nvGrpSpPr>
        <p:grpSpPr>
          <a:xfrm>
            <a:off x="6297813" y="2303452"/>
            <a:ext cx="334536" cy="308132"/>
            <a:chOff x="2680100" y="2638725"/>
            <a:chExt cx="475125" cy="437625"/>
          </a:xfrm>
        </p:grpSpPr>
        <p:sp>
          <p:nvSpPr>
            <p:cNvPr id="8742" name="Google Shape;8742;p80"/>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3" name="Google Shape;8743;p80"/>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4" name="Google Shape;8744;p80"/>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5" name="Google Shape;8745;p80"/>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6" name="Google Shape;8746;p80"/>
          <p:cNvGrpSpPr/>
          <p:nvPr/>
        </p:nvGrpSpPr>
        <p:grpSpPr>
          <a:xfrm>
            <a:off x="6763452" y="2287425"/>
            <a:ext cx="239183" cy="340186"/>
            <a:chOff x="3342275" y="2615925"/>
            <a:chExt cx="339700" cy="483150"/>
          </a:xfrm>
        </p:grpSpPr>
        <p:sp>
          <p:nvSpPr>
            <p:cNvPr id="8747" name="Google Shape;8747;p80"/>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8" name="Google Shape;8748;p80"/>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49" name="Google Shape;8749;p80"/>
          <p:cNvSpPr/>
          <p:nvPr/>
        </p:nvSpPr>
        <p:spPr>
          <a:xfrm>
            <a:off x="7156698" y="2287100"/>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0" name="Google Shape;8750;p80"/>
          <p:cNvSpPr/>
          <p:nvPr/>
        </p:nvSpPr>
        <p:spPr>
          <a:xfrm>
            <a:off x="7549733" y="2297730"/>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1" name="Google Shape;8751;p80"/>
          <p:cNvSpPr/>
          <p:nvPr/>
        </p:nvSpPr>
        <p:spPr>
          <a:xfrm>
            <a:off x="7974588" y="2297730"/>
            <a:ext cx="340186" cy="31892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52" name="Google Shape;8752;p80"/>
          <p:cNvGrpSpPr/>
          <p:nvPr/>
        </p:nvGrpSpPr>
        <p:grpSpPr>
          <a:xfrm>
            <a:off x="6201058" y="3956426"/>
            <a:ext cx="339482" cy="339271"/>
            <a:chOff x="5648900" y="2616600"/>
            <a:chExt cx="482150" cy="481850"/>
          </a:xfrm>
        </p:grpSpPr>
        <p:sp>
          <p:nvSpPr>
            <p:cNvPr id="8753" name="Google Shape;8753;p80"/>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4" name="Google Shape;8754;p80"/>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5" name="Google Shape;8755;p80"/>
          <p:cNvGrpSpPr/>
          <p:nvPr/>
        </p:nvGrpSpPr>
        <p:grpSpPr>
          <a:xfrm>
            <a:off x="4520342" y="3963142"/>
            <a:ext cx="325626" cy="325694"/>
            <a:chOff x="6242825" y="2615925"/>
            <a:chExt cx="483125" cy="483225"/>
          </a:xfrm>
        </p:grpSpPr>
        <p:sp>
          <p:nvSpPr>
            <p:cNvPr id="8756" name="Google Shape;8756;p80"/>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7" name="Google Shape;8757;p80"/>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8" name="Google Shape;8758;p80"/>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9" name="Google Shape;8759;p80"/>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0" name="Google Shape;8760;p80"/>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61" name="Google Shape;8761;p80"/>
          <p:cNvSpPr/>
          <p:nvPr/>
        </p:nvSpPr>
        <p:spPr>
          <a:xfrm>
            <a:off x="5037996" y="2716141"/>
            <a:ext cx="345977" cy="32117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62" name="Google Shape;8762;p80"/>
          <p:cNvGrpSpPr/>
          <p:nvPr/>
        </p:nvGrpSpPr>
        <p:grpSpPr>
          <a:xfrm>
            <a:off x="5473116" y="2707036"/>
            <a:ext cx="342087" cy="340186"/>
            <a:chOff x="1487200" y="3210375"/>
            <a:chExt cx="485850" cy="483150"/>
          </a:xfrm>
        </p:grpSpPr>
        <p:sp>
          <p:nvSpPr>
            <p:cNvPr id="8763" name="Google Shape;8763;p80"/>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4" name="Google Shape;8764;p80"/>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5" name="Google Shape;8765;p80"/>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66" name="Google Shape;8766;p80"/>
          <p:cNvSpPr/>
          <p:nvPr/>
        </p:nvSpPr>
        <p:spPr>
          <a:xfrm>
            <a:off x="5880480" y="2739750"/>
            <a:ext cx="340168" cy="273948"/>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7" name="Google Shape;8767;p80"/>
          <p:cNvSpPr/>
          <p:nvPr/>
        </p:nvSpPr>
        <p:spPr>
          <a:xfrm>
            <a:off x="6294661" y="2774289"/>
            <a:ext cx="340221" cy="204858"/>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68" name="Google Shape;8768;p80"/>
          <p:cNvGrpSpPr/>
          <p:nvPr/>
        </p:nvGrpSpPr>
        <p:grpSpPr>
          <a:xfrm>
            <a:off x="6712475" y="2707027"/>
            <a:ext cx="341136" cy="340204"/>
            <a:chOff x="3269875" y="3210400"/>
            <a:chExt cx="484500" cy="483175"/>
          </a:xfrm>
        </p:grpSpPr>
        <p:sp>
          <p:nvSpPr>
            <p:cNvPr id="8769" name="Google Shape;8769;p80"/>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0" name="Google Shape;8770;p80"/>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1" name="Google Shape;8771;p80"/>
          <p:cNvGrpSpPr/>
          <p:nvPr/>
        </p:nvGrpSpPr>
        <p:grpSpPr>
          <a:xfrm>
            <a:off x="7211568" y="2706666"/>
            <a:ext cx="170216" cy="340925"/>
            <a:chOff x="3985700" y="3210375"/>
            <a:chExt cx="241750" cy="484200"/>
          </a:xfrm>
        </p:grpSpPr>
        <p:sp>
          <p:nvSpPr>
            <p:cNvPr id="8772" name="Google Shape;8772;p80"/>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3" name="Google Shape;8773;p80"/>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4" name="Google Shape;8774;p80"/>
          <p:cNvGrpSpPr/>
          <p:nvPr/>
        </p:nvGrpSpPr>
        <p:grpSpPr>
          <a:xfrm>
            <a:off x="7550838" y="2707678"/>
            <a:ext cx="339007" cy="338901"/>
            <a:chOff x="4460225" y="3211300"/>
            <a:chExt cx="481475" cy="481325"/>
          </a:xfrm>
        </p:grpSpPr>
        <p:sp>
          <p:nvSpPr>
            <p:cNvPr id="8775" name="Google Shape;8775;p80"/>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6" name="Google Shape;8776;p80"/>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77" name="Google Shape;8777;p80"/>
          <p:cNvSpPr/>
          <p:nvPr/>
        </p:nvSpPr>
        <p:spPr>
          <a:xfrm>
            <a:off x="7974588" y="2726454"/>
            <a:ext cx="340186" cy="30054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78" name="Google Shape;8778;p80"/>
          <p:cNvGrpSpPr/>
          <p:nvPr/>
        </p:nvGrpSpPr>
        <p:grpSpPr>
          <a:xfrm>
            <a:off x="6644899" y="3985756"/>
            <a:ext cx="342034" cy="280654"/>
            <a:chOff x="5647000" y="3252650"/>
            <a:chExt cx="485775" cy="398600"/>
          </a:xfrm>
        </p:grpSpPr>
        <p:sp>
          <p:nvSpPr>
            <p:cNvPr id="8779" name="Google Shape;8779;p80"/>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0" name="Google Shape;8780;p80"/>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1" name="Google Shape;8781;p80"/>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80"/>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3" name="Google Shape;8783;p80"/>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4" name="Google Shape;8784;p80"/>
          <p:cNvGrpSpPr/>
          <p:nvPr/>
        </p:nvGrpSpPr>
        <p:grpSpPr>
          <a:xfrm>
            <a:off x="4950339" y="3991768"/>
            <a:ext cx="326536" cy="268454"/>
            <a:chOff x="6242450" y="3252800"/>
            <a:chExt cx="484475" cy="398300"/>
          </a:xfrm>
        </p:grpSpPr>
        <p:sp>
          <p:nvSpPr>
            <p:cNvPr id="8785" name="Google Shape;8785;p80"/>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6" name="Google Shape;8786;p80"/>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7" name="Google Shape;8787;p80"/>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8" name="Google Shape;8788;p80"/>
          <p:cNvGrpSpPr/>
          <p:nvPr/>
        </p:nvGrpSpPr>
        <p:grpSpPr>
          <a:xfrm>
            <a:off x="5061598" y="3126102"/>
            <a:ext cx="298978" cy="340168"/>
            <a:chOff x="922025" y="3804850"/>
            <a:chExt cx="424625" cy="483125"/>
          </a:xfrm>
        </p:grpSpPr>
        <p:sp>
          <p:nvSpPr>
            <p:cNvPr id="8789" name="Google Shape;8789;p80"/>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80"/>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91" name="Google Shape;8791;p80"/>
          <p:cNvSpPr/>
          <p:nvPr/>
        </p:nvSpPr>
        <p:spPr>
          <a:xfrm>
            <a:off x="5469837" y="3125004"/>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92" name="Google Shape;8792;p80"/>
          <p:cNvGrpSpPr/>
          <p:nvPr/>
        </p:nvGrpSpPr>
        <p:grpSpPr>
          <a:xfrm>
            <a:off x="5894327" y="3126102"/>
            <a:ext cx="312955" cy="340168"/>
            <a:chOff x="2100300" y="3804850"/>
            <a:chExt cx="444475" cy="483125"/>
          </a:xfrm>
        </p:grpSpPr>
        <p:sp>
          <p:nvSpPr>
            <p:cNvPr id="8793" name="Google Shape;8793;p80"/>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4" name="Google Shape;8794;p80"/>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5" name="Google Shape;8795;p80"/>
          <p:cNvGrpSpPr/>
          <p:nvPr/>
        </p:nvGrpSpPr>
        <p:grpSpPr>
          <a:xfrm>
            <a:off x="6317950" y="3126102"/>
            <a:ext cx="294261" cy="340168"/>
            <a:chOff x="2708700" y="3804850"/>
            <a:chExt cx="417925" cy="483125"/>
          </a:xfrm>
        </p:grpSpPr>
        <p:sp>
          <p:nvSpPr>
            <p:cNvPr id="8796" name="Google Shape;8796;p80"/>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7" name="Google Shape;8797;p80"/>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8" name="Google Shape;8798;p80"/>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80"/>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00" name="Google Shape;8800;p80"/>
          <p:cNvSpPr/>
          <p:nvPr/>
        </p:nvSpPr>
        <p:spPr>
          <a:xfrm>
            <a:off x="6712581" y="3166169"/>
            <a:ext cx="340168" cy="2590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1" name="Google Shape;8801;p80"/>
          <p:cNvSpPr/>
          <p:nvPr/>
        </p:nvSpPr>
        <p:spPr>
          <a:xfrm>
            <a:off x="7139292" y="3125620"/>
            <a:ext cx="313870" cy="340186"/>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02" name="Google Shape;8802;p80"/>
          <p:cNvGrpSpPr/>
          <p:nvPr/>
        </p:nvGrpSpPr>
        <p:grpSpPr>
          <a:xfrm>
            <a:off x="7554825" y="3127378"/>
            <a:ext cx="331033" cy="337616"/>
            <a:chOff x="4467450" y="3808475"/>
            <a:chExt cx="470150" cy="479500"/>
          </a:xfrm>
        </p:grpSpPr>
        <p:sp>
          <p:nvSpPr>
            <p:cNvPr id="8803" name="Google Shape;8803;p80"/>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80"/>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5" name="Google Shape;8805;p80"/>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6" name="Google Shape;8806;p80"/>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7" name="Google Shape;8807;p80"/>
          <p:cNvGrpSpPr/>
          <p:nvPr/>
        </p:nvGrpSpPr>
        <p:grpSpPr>
          <a:xfrm>
            <a:off x="7975172" y="3126102"/>
            <a:ext cx="340186" cy="340168"/>
            <a:chOff x="5053900" y="3804850"/>
            <a:chExt cx="483150" cy="483125"/>
          </a:xfrm>
        </p:grpSpPr>
        <p:sp>
          <p:nvSpPr>
            <p:cNvPr id="8808" name="Google Shape;8808;p80"/>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9" name="Google Shape;8809;p80"/>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0" name="Google Shape;8810;p80"/>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80"/>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2" name="Google Shape;8812;p80"/>
          <p:cNvGrpSpPr/>
          <p:nvPr/>
        </p:nvGrpSpPr>
        <p:grpSpPr>
          <a:xfrm>
            <a:off x="7091293" y="3956021"/>
            <a:ext cx="340168" cy="340168"/>
            <a:chOff x="5648375" y="3804850"/>
            <a:chExt cx="483125" cy="483125"/>
          </a:xfrm>
        </p:grpSpPr>
        <p:sp>
          <p:nvSpPr>
            <p:cNvPr id="8813" name="Google Shape;8813;p80"/>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4" name="Google Shape;8814;p80"/>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5" name="Google Shape;8815;p80"/>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80"/>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7" name="Google Shape;8817;p80"/>
          <p:cNvGrpSpPr/>
          <p:nvPr/>
        </p:nvGrpSpPr>
        <p:grpSpPr>
          <a:xfrm>
            <a:off x="5381247" y="3968278"/>
            <a:ext cx="280923" cy="315449"/>
            <a:chOff x="6276025" y="3812400"/>
            <a:chExt cx="416800" cy="468025"/>
          </a:xfrm>
        </p:grpSpPr>
        <p:sp>
          <p:nvSpPr>
            <p:cNvPr id="8818" name="Google Shape;8818;p80"/>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9" name="Google Shape;8819;p80"/>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0" name="Google Shape;8820;p80"/>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1" name="Google Shape;8821;p80"/>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2" name="Google Shape;8822;p80"/>
          <p:cNvGrpSpPr/>
          <p:nvPr/>
        </p:nvGrpSpPr>
        <p:grpSpPr>
          <a:xfrm>
            <a:off x="5039779" y="3545089"/>
            <a:ext cx="342615" cy="340186"/>
            <a:chOff x="890400" y="4399350"/>
            <a:chExt cx="486600" cy="483150"/>
          </a:xfrm>
        </p:grpSpPr>
        <p:sp>
          <p:nvSpPr>
            <p:cNvPr id="8823" name="Google Shape;8823;p80"/>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4" name="Google Shape;8824;p80"/>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5" name="Google Shape;8825;p80"/>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6" name="Google Shape;8826;p80"/>
          <p:cNvGrpSpPr/>
          <p:nvPr/>
        </p:nvGrpSpPr>
        <p:grpSpPr>
          <a:xfrm>
            <a:off x="5474075" y="3560368"/>
            <a:ext cx="340168" cy="309628"/>
            <a:chOff x="1487200" y="4421025"/>
            <a:chExt cx="483125" cy="439750"/>
          </a:xfrm>
        </p:grpSpPr>
        <p:sp>
          <p:nvSpPr>
            <p:cNvPr id="8827" name="Google Shape;8827;p80"/>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8" name="Google Shape;8828;p80"/>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80"/>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0" name="Google Shape;8830;p80"/>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1" name="Google Shape;8831;p80"/>
          <p:cNvGrpSpPr/>
          <p:nvPr/>
        </p:nvGrpSpPr>
        <p:grpSpPr>
          <a:xfrm>
            <a:off x="5878353" y="3545107"/>
            <a:ext cx="344903" cy="340151"/>
            <a:chOff x="2079300" y="4399325"/>
            <a:chExt cx="489850" cy="483100"/>
          </a:xfrm>
        </p:grpSpPr>
        <p:sp>
          <p:nvSpPr>
            <p:cNvPr id="8832" name="Google Shape;8832;p80"/>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3" name="Google Shape;8833;p80"/>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34" name="Google Shape;8834;p80"/>
          <p:cNvSpPr/>
          <p:nvPr/>
        </p:nvSpPr>
        <p:spPr>
          <a:xfrm>
            <a:off x="6315243" y="3544569"/>
            <a:ext cx="299049" cy="340133"/>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35" name="Google Shape;8835;p80"/>
          <p:cNvGrpSpPr/>
          <p:nvPr/>
        </p:nvGrpSpPr>
        <p:grpSpPr>
          <a:xfrm>
            <a:off x="6744925" y="3545107"/>
            <a:ext cx="276236" cy="340151"/>
            <a:chOff x="3316000" y="4399325"/>
            <a:chExt cx="392325" cy="483100"/>
          </a:xfrm>
        </p:grpSpPr>
        <p:sp>
          <p:nvSpPr>
            <p:cNvPr id="8836" name="Google Shape;8836;p80"/>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7" name="Google Shape;8837;p80"/>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8" name="Google Shape;8838;p80"/>
          <p:cNvGrpSpPr/>
          <p:nvPr/>
        </p:nvGrpSpPr>
        <p:grpSpPr>
          <a:xfrm>
            <a:off x="7169665" y="3545089"/>
            <a:ext cx="254022" cy="340186"/>
            <a:chOff x="3926225" y="4399275"/>
            <a:chExt cx="360775" cy="483150"/>
          </a:xfrm>
        </p:grpSpPr>
        <p:sp>
          <p:nvSpPr>
            <p:cNvPr id="8839" name="Google Shape;8839;p80"/>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0" name="Google Shape;8840;p80"/>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41" name="Google Shape;8841;p80"/>
          <p:cNvSpPr/>
          <p:nvPr/>
        </p:nvSpPr>
        <p:spPr>
          <a:xfrm>
            <a:off x="7630119" y="3544578"/>
            <a:ext cx="179387" cy="3401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2" name="Google Shape;8842;p80"/>
          <p:cNvGrpSpPr/>
          <p:nvPr/>
        </p:nvGrpSpPr>
        <p:grpSpPr>
          <a:xfrm>
            <a:off x="7975224" y="3545151"/>
            <a:ext cx="340080" cy="340063"/>
            <a:chOff x="5053975" y="4399375"/>
            <a:chExt cx="483000" cy="482975"/>
          </a:xfrm>
        </p:grpSpPr>
        <p:sp>
          <p:nvSpPr>
            <p:cNvPr id="8843" name="Google Shape;8843;p80"/>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4" name="Google Shape;8844;p80"/>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5" name="Google Shape;8845;p80"/>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6" name="Google Shape;8846;p80"/>
          <p:cNvGrpSpPr/>
          <p:nvPr/>
        </p:nvGrpSpPr>
        <p:grpSpPr>
          <a:xfrm>
            <a:off x="7535820" y="3956042"/>
            <a:ext cx="340168" cy="340168"/>
            <a:chOff x="5648375" y="4399300"/>
            <a:chExt cx="483125" cy="483125"/>
          </a:xfrm>
        </p:grpSpPr>
        <p:sp>
          <p:nvSpPr>
            <p:cNvPr id="8847" name="Google Shape;8847;p80"/>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8" name="Google Shape;8848;p80"/>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9" name="Google Shape;8849;p80"/>
          <p:cNvGrpSpPr/>
          <p:nvPr/>
        </p:nvGrpSpPr>
        <p:grpSpPr>
          <a:xfrm>
            <a:off x="5766542" y="3974637"/>
            <a:ext cx="330007" cy="302744"/>
            <a:chOff x="6239575" y="4416275"/>
            <a:chExt cx="489625" cy="449175"/>
          </a:xfrm>
        </p:grpSpPr>
        <p:sp>
          <p:nvSpPr>
            <p:cNvPr id="8850" name="Google Shape;8850;p80"/>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1" name="Google Shape;8851;p80"/>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2" name="Google Shape;8852;p80"/>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3" name="Google Shape;8853;p80"/>
          <p:cNvGrpSpPr/>
          <p:nvPr/>
        </p:nvGrpSpPr>
        <p:grpSpPr>
          <a:xfrm>
            <a:off x="2869821" y="3971815"/>
            <a:ext cx="308234" cy="308234"/>
            <a:chOff x="892750" y="4993750"/>
            <a:chExt cx="483125" cy="483125"/>
          </a:xfrm>
        </p:grpSpPr>
        <p:sp>
          <p:nvSpPr>
            <p:cNvPr id="8854" name="Google Shape;8854;p80"/>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80"/>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6" name="Google Shape;8856;p80"/>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7" name="Google Shape;8857;p80"/>
          <p:cNvGrpSpPr/>
          <p:nvPr/>
        </p:nvGrpSpPr>
        <p:grpSpPr>
          <a:xfrm>
            <a:off x="1276539" y="3979188"/>
            <a:ext cx="293982" cy="293982"/>
            <a:chOff x="2676100" y="4993750"/>
            <a:chExt cx="483125" cy="483125"/>
          </a:xfrm>
        </p:grpSpPr>
        <p:sp>
          <p:nvSpPr>
            <p:cNvPr id="8858" name="Google Shape;8858;p80"/>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9" name="Google Shape;8859;p80"/>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0" name="Google Shape;8860;p80"/>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1" name="Google Shape;8861;p80"/>
          <p:cNvGrpSpPr/>
          <p:nvPr/>
        </p:nvGrpSpPr>
        <p:grpSpPr>
          <a:xfrm>
            <a:off x="4107646" y="3971815"/>
            <a:ext cx="308234" cy="308234"/>
            <a:chOff x="3270550" y="4993750"/>
            <a:chExt cx="483125" cy="483125"/>
          </a:xfrm>
        </p:grpSpPr>
        <p:sp>
          <p:nvSpPr>
            <p:cNvPr id="8862" name="Google Shape;8862;p80"/>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3" name="Google Shape;8863;p80"/>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4" name="Google Shape;8864;p80"/>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65" name="Google Shape;8865;p80"/>
          <p:cNvSpPr/>
          <p:nvPr/>
        </p:nvSpPr>
        <p:spPr>
          <a:xfrm>
            <a:off x="1674767" y="3978931"/>
            <a:ext cx="293997" cy="294073"/>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66" name="Google Shape;8866;p80"/>
          <p:cNvGrpSpPr/>
          <p:nvPr/>
        </p:nvGrpSpPr>
        <p:grpSpPr>
          <a:xfrm>
            <a:off x="2073304" y="3979142"/>
            <a:ext cx="293997" cy="294073"/>
            <a:chOff x="4459450" y="4993700"/>
            <a:chExt cx="483150" cy="483275"/>
          </a:xfrm>
        </p:grpSpPr>
        <p:sp>
          <p:nvSpPr>
            <p:cNvPr id="8867" name="Google Shape;8867;p80"/>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8" name="Google Shape;8868;p80"/>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9" name="Google Shape;8869;p80"/>
          <p:cNvGrpSpPr/>
          <p:nvPr/>
        </p:nvGrpSpPr>
        <p:grpSpPr>
          <a:xfrm>
            <a:off x="3282431" y="3971815"/>
            <a:ext cx="308234" cy="308234"/>
            <a:chOff x="1487200" y="4993750"/>
            <a:chExt cx="483125" cy="483125"/>
          </a:xfrm>
        </p:grpSpPr>
        <p:sp>
          <p:nvSpPr>
            <p:cNvPr id="8870" name="Google Shape;8870;p8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1" name="Google Shape;8871;p8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2" name="Google Shape;8872;p80"/>
          <p:cNvGrpSpPr/>
          <p:nvPr/>
        </p:nvGrpSpPr>
        <p:grpSpPr>
          <a:xfrm>
            <a:off x="3695040" y="3971815"/>
            <a:ext cx="308234" cy="308234"/>
            <a:chOff x="2081650" y="4993750"/>
            <a:chExt cx="483125" cy="483125"/>
          </a:xfrm>
        </p:grpSpPr>
        <p:sp>
          <p:nvSpPr>
            <p:cNvPr id="8873" name="Google Shape;8873;p8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4" name="Google Shape;8874;p8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5" name="Google Shape;8875;p80"/>
          <p:cNvGrpSpPr/>
          <p:nvPr/>
        </p:nvGrpSpPr>
        <p:grpSpPr>
          <a:xfrm>
            <a:off x="2471682" y="3979142"/>
            <a:ext cx="293997" cy="294073"/>
            <a:chOff x="5053900" y="4993700"/>
            <a:chExt cx="483150" cy="483275"/>
          </a:xfrm>
        </p:grpSpPr>
        <p:sp>
          <p:nvSpPr>
            <p:cNvPr id="8876" name="Google Shape;8876;p80"/>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7" name="Google Shape;8877;p80"/>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78" name="Google Shape;8878;p80"/>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...and our sets of editable icons</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82"/>
        <p:cNvGrpSpPr/>
        <p:nvPr/>
      </p:nvGrpSpPr>
      <p:grpSpPr>
        <a:xfrm>
          <a:off x="0" y="0"/>
          <a:ext cx="0" cy="0"/>
          <a:chOff x="0" y="0"/>
          <a:chExt cx="0" cy="0"/>
        </a:xfrm>
      </p:grpSpPr>
      <p:sp>
        <p:nvSpPr>
          <p:cNvPr id="8883" name="Google Shape;8883;p81"/>
          <p:cNvSpPr/>
          <p:nvPr/>
        </p:nvSpPr>
        <p:spPr>
          <a:xfrm>
            <a:off x="844100" y="1313085"/>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1"/>
          <p:cNvSpPr/>
          <p:nvPr/>
        </p:nvSpPr>
        <p:spPr>
          <a:xfrm>
            <a:off x="844104" y="1777691"/>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1"/>
          <p:cNvSpPr/>
          <p:nvPr/>
        </p:nvSpPr>
        <p:spPr>
          <a:xfrm>
            <a:off x="852434" y="2207474"/>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6" name="Google Shape;8886;p81"/>
          <p:cNvGrpSpPr/>
          <p:nvPr/>
        </p:nvGrpSpPr>
        <p:grpSpPr>
          <a:xfrm>
            <a:off x="2987728" y="1340982"/>
            <a:ext cx="371882" cy="373766"/>
            <a:chOff x="-41270450" y="1973375"/>
            <a:chExt cx="315850" cy="317450"/>
          </a:xfrm>
        </p:grpSpPr>
        <p:sp>
          <p:nvSpPr>
            <p:cNvPr id="8887" name="Google Shape;8887;p81"/>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1"/>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1"/>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81"/>
          <p:cNvGrpSpPr/>
          <p:nvPr/>
        </p:nvGrpSpPr>
        <p:grpSpPr>
          <a:xfrm>
            <a:off x="3005407" y="1787939"/>
            <a:ext cx="395871" cy="372088"/>
            <a:chOff x="-41291625" y="2339025"/>
            <a:chExt cx="336225" cy="316025"/>
          </a:xfrm>
        </p:grpSpPr>
        <p:sp>
          <p:nvSpPr>
            <p:cNvPr id="8892" name="Google Shape;8892;p81"/>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41234225" y="26208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4" name="Google Shape;8894;p81"/>
          <p:cNvSpPr/>
          <p:nvPr/>
        </p:nvSpPr>
        <p:spPr>
          <a:xfrm>
            <a:off x="2982027" y="1974953"/>
            <a:ext cx="0" cy="29"/>
          </a:xfrm>
          <a:custGeom>
            <a:avLst/>
            <a:gdLst/>
            <a:ahLst/>
            <a:cxnLst/>
            <a:rect l="l" t="t" r="r" b="b"/>
            <a:pathLst>
              <a:path h="1" extrusionOk="0">
                <a:moveTo>
                  <a:pt x="0"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1"/>
          <p:cNvSpPr/>
          <p:nvPr/>
        </p:nvSpPr>
        <p:spPr>
          <a:xfrm>
            <a:off x="3016426" y="2220227"/>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1"/>
          <p:cNvSpPr/>
          <p:nvPr/>
        </p:nvSpPr>
        <p:spPr>
          <a:xfrm>
            <a:off x="1807487" y="2656925"/>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1759274" y="3086955"/>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1735189" y="3580990"/>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1"/>
          <p:cNvSpPr/>
          <p:nvPr/>
        </p:nvSpPr>
        <p:spPr>
          <a:xfrm>
            <a:off x="3953247" y="2657160"/>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81"/>
          <p:cNvGrpSpPr/>
          <p:nvPr/>
        </p:nvGrpSpPr>
        <p:grpSpPr>
          <a:xfrm>
            <a:off x="1229534" y="1312990"/>
            <a:ext cx="396931" cy="373147"/>
            <a:chOff x="-42804750" y="1949600"/>
            <a:chExt cx="337125" cy="316925"/>
          </a:xfrm>
        </p:grpSpPr>
        <p:sp>
          <p:nvSpPr>
            <p:cNvPr id="8901" name="Google Shape;8901;p81"/>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81"/>
          <p:cNvGrpSpPr/>
          <p:nvPr/>
        </p:nvGrpSpPr>
        <p:grpSpPr>
          <a:xfrm>
            <a:off x="1292211" y="1765686"/>
            <a:ext cx="335706" cy="364258"/>
            <a:chOff x="-42778750" y="2320125"/>
            <a:chExt cx="285125" cy="309375"/>
          </a:xfrm>
        </p:grpSpPr>
        <p:sp>
          <p:nvSpPr>
            <p:cNvPr id="8905" name="Google Shape;8905;p81"/>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1"/>
          <p:cNvGrpSpPr/>
          <p:nvPr/>
        </p:nvGrpSpPr>
        <p:grpSpPr>
          <a:xfrm>
            <a:off x="1269879" y="2212691"/>
            <a:ext cx="375591" cy="374678"/>
            <a:chOff x="-42796875" y="2680675"/>
            <a:chExt cx="319000" cy="318225"/>
          </a:xfrm>
        </p:grpSpPr>
        <p:sp>
          <p:nvSpPr>
            <p:cNvPr id="8908" name="Google Shape;8908;p81"/>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3" name="Google Shape;8913;p81"/>
          <p:cNvSpPr/>
          <p:nvPr/>
        </p:nvSpPr>
        <p:spPr>
          <a:xfrm>
            <a:off x="3439644" y="1338604"/>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1"/>
          <p:cNvSpPr/>
          <p:nvPr/>
        </p:nvSpPr>
        <p:spPr>
          <a:xfrm>
            <a:off x="3459773" y="1820072"/>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1"/>
          <p:cNvSpPr/>
          <p:nvPr/>
        </p:nvSpPr>
        <p:spPr>
          <a:xfrm>
            <a:off x="3469303" y="2220227"/>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1"/>
          <p:cNvSpPr/>
          <p:nvPr/>
        </p:nvSpPr>
        <p:spPr>
          <a:xfrm>
            <a:off x="2230466" y="2656925"/>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7" name="Google Shape;8917;p81"/>
          <p:cNvGrpSpPr/>
          <p:nvPr/>
        </p:nvGrpSpPr>
        <p:grpSpPr>
          <a:xfrm>
            <a:off x="2168150" y="3090966"/>
            <a:ext cx="390426" cy="369586"/>
            <a:chOff x="-39055650" y="2315975"/>
            <a:chExt cx="331600" cy="313900"/>
          </a:xfrm>
        </p:grpSpPr>
        <p:sp>
          <p:nvSpPr>
            <p:cNvPr id="8918" name="Google Shape;8918;p81"/>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0" name="Google Shape;8920;p81"/>
          <p:cNvSpPr/>
          <p:nvPr/>
        </p:nvSpPr>
        <p:spPr>
          <a:xfrm>
            <a:off x="2174857" y="3608968"/>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3995440" y="3076300"/>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2" name="Google Shape;8922;p81"/>
          <p:cNvGrpSpPr/>
          <p:nvPr/>
        </p:nvGrpSpPr>
        <p:grpSpPr>
          <a:xfrm>
            <a:off x="1659816" y="1313166"/>
            <a:ext cx="380241" cy="371793"/>
            <a:chOff x="-42430625" y="1949750"/>
            <a:chExt cx="322950" cy="315775"/>
          </a:xfrm>
        </p:grpSpPr>
        <p:sp>
          <p:nvSpPr>
            <p:cNvPr id="8923" name="Google Shape;8923;p81"/>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7" name="Google Shape;8927;p81"/>
          <p:cNvSpPr/>
          <p:nvPr/>
        </p:nvSpPr>
        <p:spPr>
          <a:xfrm>
            <a:off x="1719036" y="1760733"/>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1696509" y="2193177"/>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3917021" y="1347405"/>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3936416" y="1786694"/>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3906859" y="2219020"/>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2616350" y="2653893"/>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81"/>
          <p:cNvGrpSpPr/>
          <p:nvPr/>
        </p:nvGrpSpPr>
        <p:grpSpPr>
          <a:xfrm>
            <a:off x="2623344" y="3089112"/>
            <a:ext cx="372824" cy="372058"/>
            <a:chOff x="-38686275" y="2314400"/>
            <a:chExt cx="316650" cy="316000"/>
          </a:xfrm>
        </p:grpSpPr>
        <p:sp>
          <p:nvSpPr>
            <p:cNvPr id="8934" name="Google Shape;8934;p81"/>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81"/>
          <p:cNvGrpSpPr/>
          <p:nvPr/>
        </p:nvGrpSpPr>
        <p:grpSpPr>
          <a:xfrm>
            <a:off x="2621946" y="3581152"/>
            <a:ext cx="375620" cy="373736"/>
            <a:chOff x="-38686275" y="2682250"/>
            <a:chExt cx="319025" cy="317425"/>
          </a:xfrm>
        </p:grpSpPr>
        <p:sp>
          <p:nvSpPr>
            <p:cNvPr id="8937" name="Google Shape;8937;p81"/>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81"/>
          <p:cNvGrpSpPr/>
          <p:nvPr/>
        </p:nvGrpSpPr>
        <p:grpSpPr>
          <a:xfrm>
            <a:off x="3940328" y="3579695"/>
            <a:ext cx="391368" cy="376650"/>
            <a:chOff x="-37534750" y="2668075"/>
            <a:chExt cx="332400" cy="319900"/>
          </a:xfrm>
        </p:grpSpPr>
        <p:sp>
          <p:nvSpPr>
            <p:cNvPr id="8940" name="Google Shape;8940;p81"/>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1"/>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2" name="Google Shape;8942;p81"/>
          <p:cNvSpPr/>
          <p:nvPr/>
        </p:nvSpPr>
        <p:spPr>
          <a:xfrm>
            <a:off x="2106751" y="1312408"/>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3" name="Google Shape;8943;p81"/>
          <p:cNvGrpSpPr/>
          <p:nvPr/>
        </p:nvGrpSpPr>
        <p:grpSpPr>
          <a:xfrm>
            <a:off x="2131694" y="1760829"/>
            <a:ext cx="375591" cy="374060"/>
            <a:chOff x="-42062025" y="2316000"/>
            <a:chExt cx="319000" cy="317700"/>
          </a:xfrm>
        </p:grpSpPr>
        <p:sp>
          <p:nvSpPr>
            <p:cNvPr id="8944" name="Google Shape;8944;p8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6" name="Google Shape;8946;p81"/>
          <p:cNvSpPr/>
          <p:nvPr/>
        </p:nvSpPr>
        <p:spPr>
          <a:xfrm>
            <a:off x="2135027" y="2192264"/>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7" name="Google Shape;8947;p81"/>
          <p:cNvGrpSpPr/>
          <p:nvPr/>
        </p:nvGrpSpPr>
        <p:grpSpPr>
          <a:xfrm>
            <a:off x="876569" y="2671933"/>
            <a:ext cx="330143" cy="368173"/>
            <a:chOff x="-40150450" y="1977325"/>
            <a:chExt cx="280400" cy="312700"/>
          </a:xfrm>
        </p:grpSpPr>
        <p:sp>
          <p:nvSpPr>
            <p:cNvPr id="8948" name="Google Shape;8948;p81"/>
            <p:cNvSpPr/>
            <p:nvPr/>
          </p:nvSpPr>
          <p:spPr>
            <a:xfrm>
              <a:off x="-40052800" y="204112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39925200" y="2108075"/>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1"/>
          <p:cNvGrpSpPr/>
          <p:nvPr/>
        </p:nvGrpSpPr>
        <p:grpSpPr>
          <a:xfrm>
            <a:off x="870534" y="3131151"/>
            <a:ext cx="342211" cy="372824"/>
            <a:chOff x="-40160700" y="2339625"/>
            <a:chExt cx="290650" cy="316650"/>
          </a:xfrm>
        </p:grpSpPr>
        <p:sp>
          <p:nvSpPr>
            <p:cNvPr id="8953" name="Google Shape;8953;p81"/>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1"/>
          <p:cNvGrpSpPr/>
          <p:nvPr/>
        </p:nvGrpSpPr>
        <p:grpSpPr>
          <a:xfrm>
            <a:off x="852359" y="3581608"/>
            <a:ext cx="375591" cy="372824"/>
            <a:chOff x="-40171725" y="2705875"/>
            <a:chExt cx="319000" cy="316650"/>
          </a:xfrm>
        </p:grpSpPr>
        <p:sp>
          <p:nvSpPr>
            <p:cNvPr id="8958" name="Google Shape;8958;p81"/>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1"/>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81"/>
          <p:cNvGrpSpPr/>
          <p:nvPr/>
        </p:nvGrpSpPr>
        <p:grpSpPr>
          <a:xfrm>
            <a:off x="3109957" y="2656064"/>
            <a:ext cx="272686" cy="373766"/>
            <a:chOff x="-38275925" y="1946600"/>
            <a:chExt cx="231600" cy="317450"/>
          </a:xfrm>
        </p:grpSpPr>
        <p:sp>
          <p:nvSpPr>
            <p:cNvPr id="8961" name="Google Shape;8961;p81"/>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1"/>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3" name="Google Shape;8963;p81"/>
          <p:cNvSpPr/>
          <p:nvPr/>
        </p:nvSpPr>
        <p:spPr>
          <a:xfrm>
            <a:off x="3057873" y="3087779"/>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1"/>
          <p:cNvSpPr/>
          <p:nvPr/>
        </p:nvSpPr>
        <p:spPr>
          <a:xfrm>
            <a:off x="3137950" y="3580681"/>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5" name="Google Shape;8965;p81"/>
          <p:cNvGrpSpPr/>
          <p:nvPr/>
        </p:nvGrpSpPr>
        <p:grpSpPr>
          <a:xfrm>
            <a:off x="2173841" y="4053505"/>
            <a:ext cx="382096" cy="371911"/>
            <a:chOff x="-37190575" y="1951325"/>
            <a:chExt cx="324525" cy="315875"/>
          </a:xfrm>
        </p:grpSpPr>
        <p:sp>
          <p:nvSpPr>
            <p:cNvPr id="8966" name="Google Shape;8966;p81"/>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1"/>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1"/>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1"/>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1"/>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1" name="Google Shape;8971;p81"/>
          <p:cNvSpPr/>
          <p:nvPr/>
        </p:nvSpPr>
        <p:spPr>
          <a:xfrm>
            <a:off x="2541596" y="1310554"/>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2" name="Google Shape;8972;p81"/>
          <p:cNvGrpSpPr/>
          <p:nvPr/>
        </p:nvGrpSpPr>
        <p:grpSpPr>
          <a:xfrm>
            <a:off x="2574144" y="1839656"/>
            <a:ext cx="373736" cy="293055"/>
            <a:chOff x="-41694200" y="2382950"/>
            <a:chExt cx="317425" cy="248900"/>
          </a:xfrm>
        </p:grpSpPr>
        <p:sp>
          <p:nvSpPr>
            <p:cNvPr id="8973" name="Google Shape;8973;p81"/>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1"/>
          <p:cNvGrpSpPr/>
          <p:nvPr/>
        </p:nvGrpSpPr>
        <p:grpSpPr>
          <a:xfrm>
            <a:off x="2570967" y="2192964"/>
            <a:ext cx="375591" cy="373766"/>
            <a:chOff x="-41695775" y="2683025"/>
            <a:chExt cx="319000" cy="317450"/>
          </a:xfrm>
        </p:grpSpPr>
        <p:sp>
          <p:nvSpPr>
            <p:cNvPr id="8976" name="Google Shape;8976;p81"/>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1"/>
          <p:cNvGrpSpPr/>
          <p:nvPr/>
        </p:nvGrpSpPr>
        <p:grpSpPr>
          <a:xfrm>
            <a:off x="1313266" y="2685734"/>
            <a:ext cx="342211" cy="375620"/>
            <a:chOff x="-39792875" y="1971800"/>
            <a:chExt cx="290650" cy="319025"/>
          </a:xfrm>
        </p:grpSpPr>
        <p:sp>
          <p:nvSpPr>
            <p:cNvPr id="8980" name="Google Shape;8980;p81"/>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2" name="Google Shape;8982;p81"/>
          <p:cNvSpPr/>
          <p:nvPr/>
        </p:nvSpPr>
        <p:spPr>
          <a:xfrm>
            <a:off x="1296433" y="3581387"/>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3" name="Google Shape;8983;p81"/>
          <p:cNvGrpSpPr/>
          <p:nvPr/>
        </p:nvGrpSpPr>
        <p:grpSpPr>
          <a:xfrm>
            <a:off x="3490328" y="2657918"/>
            <a:ext cx="383950" cy="372618"/>
            <a:chOff x="-37956150" y="1948175"/>
            <a:chExt cx="326100" cy="316475"/>
          </a:xfrm>
        </p:grpSpPr>
        <p:sp>
          <p:nvSpPr>
            <p:cNvPr id="8984" name="Google Shape;8984;p81"/>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37729300" y="2054500"/>
              <a:ext cx="25" cy="25"/>
            </a:xfrm>
            <a:custGeom>
              <a:avLst/>
              <a:gdLst/>
              <a:ahLst/>
              <a:cxnLst/>
              <a:rect l="l" t="t" r="r" b="b"/>
              <a:pathLst>
                <a:path w="1"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81"/>
          <p:cNvGrpSpPr/>
          <p:nvPr/>
        </p:nvGrpSpPr>
        <p:grpSpPr>
          <a:xfrm>
            <a:off x="1323705" y="3133960"/>
            <a:ext cx="324609" cy="374825"/>
            <a:chOff x="-39783425" y="2337925"/>
            <a:chExt cx="275700" cy="318350"/>
          </a:xfrm>
        </p:grpSpPr>
        <p:sp>
          <p:nvSpPr>
            <p:cNvPr id="8988" name="Google Shape;8988;p81"/>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1"/>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1"/>
          <p:cNvGrpSpPr/>
          <p:nvPr/>
        </p:nvGrpSpPr>
        <p:grpSpPr>
          <a:xfrm>
            <a:off x="3497847" y="3165172"/>
            <a:ext cx="375620" cy="243015"/>
            <a:chOff x="-37953000" y="2379000"/>
            <a:chExt cx="319025" cy="206400"/>
          </a:xfrm>
        </p:grpSpPr>
        <p:sp>
          <p:nvSpPr>
            <p:cNvPr id="8991" name="Google Shape;8991;p81"/>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1"/>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1"/>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1"/>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1"/>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6" name="Google Shape;8996;p81"/>
          <p:cNvSpPr/>
          <p:nvPr/>
        </p:nvSpPr>
        <p:spPr>
          <a:xfrm>
            <a:off x="3490950" y="3580681"/>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1"/>
          <p:cNvSpPr/>
          <p:nvPr/>
        </p:nvSpPr>
        <p:spPr>
          <a:xfrm>
            <a:off x="2669201" y="4052562"/>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1"/>
          <p:cNvSpPr txBox="1">
            <a:spLocks noGrp="1"/>
          </p:cNvSpPr>
          <p:nvPr>
            <p:ph type="title" idx="4294967295"/>
          </p:nvPr>
        </p:nvSpPr>
        <p:spPr>
          <a:xfrm>
            <a:off x="849675"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Educational Icons</a:t>
            </a:r>
            <a:endParaRPr>
              <a:solidFill>
                <a:schemeClr val="lt1"/>
              </a:solidFill>
              <a:latin typeface="Arial"/>
              <a:ea typeface="Arial"/>
              <a:cs typeface="Arial"/>
              <a:sym typeface="Arial"/>
            </a:endParaRPr>
          </a:p>
        </p:txBody>
      </p:sp>
      <p:sp>
        <p:nvSpPr>
          <p:cNvPr id="8999" name="Google Shape;8999;p81"/>
          <p:cNvSpPr txBox="1">
            <a:spLocks noGrp="1"/>
          </p:cNvSpPr>
          <p:nvPr>
            <p:ph type="title" idx="4294967295"/>
          </p:nvPr>
        </p:nvSpPr>
        <p:spPr>
          <a:xfrm>
            <a:off x="4858400" y="511017"/>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Medical Icons</a:t>
            </a:r>
            <a:endParaRPr>
              <a:solidFill>
                <a:schemeClr val="lt1"/>
              </a:solidFill>
              <a:latin typeface="Arial"/>
              <a:ea typeface="Arial"/>
              <a:cs typeface="Arial"/>
              <a:sym typeface="Arial"/>
            </a:endParaRPr>
          </a:p>
        </p:txBody>
      </p:sp>
      <p:sp>
        <p:nvSpPr>
          <p:cNvPr id="9000" name="Google Shape;9000;p81"/>
          <p:cNvSpPr/>
          <p:nvPr/>
        </p:nvSpPr>
        <p:spPr>
          <a:xfrm>
            <a:off x="4856545" y="135540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1" name="Google Shape;9001;p81"/>
          <p:cNvGrpSpPr/>
          <p:nvPr/>
        </p:nvGrpSpPr>
        <p:grpSpPr>
          <a:xfrm>
            <a:off x="4855594" y="1782519"/>
            <a:ext cx="354107" cy="355063"/>
            <a:chOff x="-28467625" y="2331750"/>
            <a:chExt cx="296150" cy="296950"/>
          </a:xfrm>
        </p:grpSpPr>
        <p:sp>
          <p:nvSpPr>
            <p:cNvPr id="9002" name="Google Shape;9002;p81"/>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81"/>
          <p:cNvGrpSpPr/>
          <p:nvPr/>
        </p:nvGrpSpPr>
        <p:grpSpPr>
          <a:xfrm>
            <a:off x="4869719" y="2225601"/>
            <a:ext cx="325858" cy="351327"/>
            <a:chOff x="-28461325" y="2701925"/>
            <a:chExt cx="272525" cy="293825"/>
          </a:xfrm>
        </p:grpSpPr>
        <p:sp>
          <p:nvSpPr>
            <p:cNvPr id="9005" name="Google Shape;9005;p81"/>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1"/>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1"/>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1"/>
          <p:cNvGrpSpPr/>
          <p:nvPr/>
        </p:nvGrpSpPr>
        <p:grpSpPr>
          <a:xfrm>
            <a:off x="7093910" y="1399238"/>
            <a:ext cx="354107" cy="226974"/>
            <a:chOff x="-26585200" y="2025375"/>
            <a:chExt cx="296150" cy="189825"/>
          </a:xfrm>
        </p:grpSpPr>
        <p:sp>
          <p:nvSpPr>
            <p:cNvPr id="9009" name="Google Shape;9009;p81"/>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1"/>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1"/>
          <p:cNvGrpSpPr/>
          <p:nvPr/>
        </p:nvGrpSpPr>
        <p:grpSpPr>
          <a:xfrm>
            <a:off x="7094373" y="1783461"/>
            <a:ext cx="353180" cy="353180"/>
            <a:chOff x="-26584425" y="2340425"/>
            <a:chExt cx="295375" cy="295375"/>
          </a:xfrm>
        </p:grpSpPr>
        <p:sp>
          <p:nvSpPr>
            <p:cNvPr id="9015" name="Google Shape;9015;p81"/>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1"/>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1"/>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81"/>
          <p:cNvGrpSpPr/>
          <p:nvPr/>
        </p:nvGrpSpPr>
        <p:grpSpPr>
          <a:xfrm>
            <a:off x="7089202" y="2224555"/>
            <a:ext cx="363523" cy="353419"/>
            <a:chOff x="-26585200" y="2710400"/>
            <a:chExt cx="304025" cy="295575"/>
          </a:xfrm>
        </p:grpSpPr>
        <p:sp>
          <p:nvSpPr>
            <p:cNvPr id="9021" name="Google Shape;9021;p81"/>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1"/>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1"/>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1"/>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1"/>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1"/>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1"/>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1"/>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1"/>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1"/>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1"/>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1"/>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81"/>
          <p:cNvGrpSpPr/>
          <p:nvPr/>
        </p:nvGrpSpPr>
        <p:grpSpPr>
          <a:xfrm>
            <a:off x="5744337" y="2666033"/>
            <a:ext cx="354136" cy="353210"/>
            <a:chOff x="-24709875" y="1970225"/>
            <a:chExt cx="296175" cy="295400"/>
          </a:xfrm>
        </p:grpSpPr>
        <p:sp>
          <p:nvSpPr>
            <p:cNvPr id="9034" name="Google Shape;9034;p81"/>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1"/>
          <p:cNvGrpSpPr/>
          <p:nvPr/>
        </p:nvGrpSpPr>
        <p:grpSpPr>
          <a:xfrm>
            <a:off x="5776352" y="3112911"/>
            <a:ext cx="290107" cy="354107"/>
            <a:chOff x="-24683100" y="2340425"/>
            <a:chExt cx="242625" cy="296150"/>
          </a:xfrm>
        </p:grpSpPr>
        <p:sp>
          <p:nvSpPr>
            <p:cNvPr id="9037" name="Google Shape;9037;p81"/>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1"/>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1" name="Google Shape;9041;p81"/>
          <p:cNvSpPr/>
          <p:nvPr/>
        </p:nvSpPr>
        <p:spPr>
          <a:xfrm>
            <a:off x="5776789" y="35540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2" name="Google Shape;9042;p81"/>
          <p:cNvGrpSpPr/>
          <p:nvPr/>
        </p:nvGrpSpPr>
        <p:grpSpPr>
          <a:xfrm>
            <a:off x="7982594" y="2666033"/>
            <a:ext cx="360713" cy="353210"/>
            <a:chOff x="-22881800" y="1971800"/>
            <a:chExt cx="301675" cy="295400"/>
          </a:xfrm>
        </p:grpSpPr>
        <p:sp>
          <p:nvSpPr>
            <p:cNvPr id="9043" name="Google Shape;9043;p81"/>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1"/>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1"/>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1"/>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81"/>
          <p:cNvSpPr/>
          <p:nvPr/>
        </p:nvSpPr>
        <p:spPr>
          <a:xfrm>
            <a:off x="5316091" y="13356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1"/>
          <p:cNvSpPr/>
          <p:nvPr/>
        </p:nvSpPr>
        <p:spPr>
          <a:xfrm>
            <a:off x="5294434" y="1783074"/>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1" name="Google Shape;9051;p81"/>
          <p:cNvGrpSpPr/>
          <p:nvPr/>
        </p:nvGrpSpPr>
        <p:grpSpPr>
          <a:xfrm>
            <a:off x="5358939" y="2224196"/>
            <a:ext cx="227930" cy="354136"/>
            <a:chOff x="-28043900" y="2701925"/>
            <a:chExt cx="190625" cy="296175"/>
          </a:xfrm>
        </p:grpSpPr>
        <p:sp>
          <p:nvSpPr>
            <p:cNvPr id="9052" name="Google Shape;9052;p81"/>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1"/>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1"/>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1"/>
          <p:cNvGrpSpPr/>
          <p:nvPr/>
        </p:nvGrpSpPr>
        <p:grpSpPr>
          <a:xfrm>
            <a:off x="7531805" y="1336135"/>
            <a:ext cx="354136" cy="353180"/>
            <a:chOff x="-26215025" y="1971025"/>
            <a:chExt cx="296175" cy="295375"/>
          </a:xfrm>
        </p:grpSpPr>
        <p:sp>
          <p:nvSpPr>
            <p:cNvPr id="9058" name="Google Shape;9058;p81"/>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1"/>
          <p:cNvGrpSpPr/>
          <p:nvPr/>
        </p:nvGrpSpPr>
        <p:grpSpPr>
          <a:xfrm>
            <a:off x="7531327" y="1783924"/>
            <a:ext cx="355093" cy="352253"/>
            <a:chOff x="-26215825" y="2341200"/>
            <a:chExt cx="296975" cy="294600"/>
          </a:xfrm>
        </p:grpSpPr>
        <p:sp>
          <p:nvSpPr>
            <p:cNvPr id="9067" name="Google Shape;9067;p81"/>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1"/>
          <p:cNvGrpSpPr/>
          <p:nvPr/>
        </p:nvGrpSpPr>
        <p:grpSpPr>
          <a:xfrm>
            <a:off x="7563357" y="2224674"/>
            <a:ext cx="291033" cy="353180"/>
            <a:chOff x="-26179575" y="2710600"/>
            <a:chExt cx="243400" cy="295375"/>
          </a:xfrm>
        </p:grpSpPr>
        <p:sp>
          <p:nvSpPr>
            <p:cNvPr id="9070" name="Google Shape;9070;p81"/>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81"/>
          <p:cNvGrpSpPr/>
          <p:nvPr/>
        </p:nvGrpSpPr>
        <p:grpSpPr>
          <a:xfrm>
            <a:off x="6202417" y="2666048"/>
            <a:ext cx="337187" cy="353180"/>
            <a:chOff x="-24328675" y="1971025"/>
            <a:chExt cx="282000" cy="295375"/>
          </a:xfrm>
        </p:grpSpPr>
        <p:sp>
          <p:nvSpPr>
            <p:cNvPr id="9074" name="Google Shape;9074;p81"/>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1"/>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81"/>
          <p:cNvGrpSpPr/>
          <p:nvPr/>
        </p:nvGrpSpPr>
        <p:grpSpPr>
          <a:xfrm>
            <a:off x="6204778" y="3113374"/>
            <a:ext cx="332464" cy="353180"/>
            <a:chOff x="-24330250" y="2340425"/>
            <a:chExt cx="278050" cy="295375"/>
          </a:xfrm>
        </p:grpSpPr>
        <p:sp>
          <p:nvSpPr>
            <p:cNvPr id="9077" name="Google Shape;9077;p81"/>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1"/>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1"/>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1"/>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1"/>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81"/>
          <p:cNvGrpSpPr/>
          <p:nvPr/>
        </p:nvGrpSpPr>
        <p:grpSpPr>
          <a:xfrm>
            <a:off x="6194420" y="3554587"/>
            <a:ext cx="353180" cy="353180"/>
            <a:chOff x="-24338900" y="2710600"/>
            <a:chExt cx="295375" cy="295375"/>
          </a:xfrm>
        </p:grpSpPr>
        <p:sp>
          <p:nvSpPr>
            <p:cNvPr id="9085" name="Google Shape;9085;p81"/>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81"/>
          <p:cNvGrpSpPr/>
          <p:nvPr/>
        </p:nvGrpSpPr>
        <p:grpSpPr>
          <a:xfrm>
            <a:off x="7985419" y="3113972"/>
            <a:ext cx="355063" cy="351984"/>
            <a:chOff x="-22859750" y="2335900"/>
            <a:chExt cx="296950" cy="294375"/>
          </a:xfrm>
        </p:grpSpPr>
        <p:sp>
          <p:nvSpPr>
            <p:cNvPr id="9088" name="Google Shape;9088;p81"/>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1"/>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1"/>
          <p:cNvGrpSpPr/>
          <p:nvPr/>
        </p:nvGrpSpPr>
        <p:grpSpPr>
          <a:xfrm>
            <a:off x="5764767" y="1336120"/>
            <a:ext cx="311749" cy="353210"/>
            <a:chOff x="-27710725" y="1959200"/>
            <a:chExt cx="260725" cy="295400"/>
          </a:xfrm>
        </p:grpSpPr>
        <p:sp>
          <p:nvSpPr>
            <p:cNvPr id="9092" name="Google Shape;9092;p81"/>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1"/>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1"/>
          <p:cNvGrpSpPr/>
          <p:nvPr/>
        </p:nvGrpSpPr>
        <p:grpSpPr>
          <a:xfrm>
            <a:off x="5742631" y="1844666"/>
            <a:ext cx="356020" cy="230770"/>
            <a:chOff x="-27728850" y="2382950"/>
            <a:chExt cx="297750" cy="193000"/>
          </a:xfrm>
        </p:grpSpPr>
        <p:sp>
          <p:nvSpPr>
            <p:cNvPr id="9095" name="Google Shape;9095;p81"/>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1"/>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8" name="Google Shape;9098;p81"/>
          <p:cNvSpPr/>
          <p:nvPr/>
        </p:nvSpPr>
        <p:spPr>
          <a:xfrm>
            <a:off x="5743569" y="2230994"/>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1"/>
          <p:cNvSpPr/>
          <p:nvPr/>
        </p:nvSpPr>
        <p:spPr>
          <a:xfrm>
            <a:off x="7974417" y="1335633"/>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0" name="Google Shape;9100;p81"/>
          <p:cNvGrpSpPr/>
          <p:nvPr/>
        </p:nvGrpSpPr>
        <p:grpSpPr>
          <a:xfrm>
            <a:off x="7973975" y="1792877"/>
            <a:ext cx="354136" cy="334348"/>
            <a:chOff x="-25844850" y="2357750"/>
            <a:chExt cx="296175" cy="279625"/>
          </a:xfrm>
        </p:grpSpPr>
        <p:sp>
          <p:nvSpPr>
            <p:cNvPr id="9101" name="Google Shape;9101;p81"/>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7" name="Google Shape;9107;p81"/>
          <p:cNvSpPr/>
          <p:nvPr/>
        </p:nvSpPr>
        <p:spPr>
          <a:xfrm>
            <a:off x="7972071" y="2224283"/>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8" name="Google Shape;9108;p81"/>
          <p:cNvGrpSpPr/>
          <p:nvPr/>
        </p:nvGrpSpPr>
        <p:grpSpPr>
          <a:xfrm>
            <a:off x="6702883" y="2666033"/>
            <a:ext cx="228887" cy="353210"/>
            <a:chOff x="-23917525" y="1970225"/>
            <a:chExt cx="191425" cy="295400"/>
          </a:xfrm>
        </p:grpSpPr>
        <p:sp>
          <p:nvSpPr>
            <p:cNvPr id="9109" name="Google Shape;9109;p81"/>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1"/>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1"/>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1"/>
          <p:cNvGrpSpPr/>
          <p:nvPr/>
        </p:nvGrpSpPr>
        <p:grpSpPr>
          <a:xfrm>
            <a:off x="6658164" y="3112911"/>
            <a:ext cx="318325" cy="354107"/>
            <a:chOff x="-23952175" y="2340425"/>
            <a:chExt cx="266225" cy="296150"/>
          </a:xfrm>
        </p:grpSpPr>
        <p:sp>
          <p:nvSpPr>
            <p:cNvPr id="9113" name="Google Shape;9113;p81"/>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1"/>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5" name="Google Shape;9115;p81"/>
          <p:cNvSpPr/>
          <p:nvPr/>
        </p:nvSpPr>
        <p:spPr>
          <a:xfrm>
            <a:off x="6631253" y="355489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6" name="Google Shape;9116;p81"/>
          <p:cNvGrpSpPr/>
          <p:nvPr/>
        </p:nvGrpSpPr>
        <p:grpSpPr>
          <a:xfrm>
            <a:off x="8043336" y="3553167"/>
            <a:ext cx="239230" cy="356020"/>
            <a:chOff x="-22811700" y="2700350"/>
            <a:chExt cx="200075" cy="297750"/>
          </a:xfrm>
        </p:grpSpPr>
        <p:sp>
          <p:nvSpPr>
            <p:cNvPr id="9117" name="Google Shape;9117;p81"/>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1"/>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1"/>
          <p:cNvGrpSpPr/>
          <p:nvPr/>
        </p:nvGrpSpPr>
        <p:grpSpPr>
          <a:xfrm>
            <a:off x="6191787" y="1335656"/>
            <a:ext cx="355063" cy="354136"/>
            <a:chOff x="-27358650" y="1961575"/>
            <a:chExt cx="296950" cy="296175"/>
          </a:xfrm>
        </p:grpSpPr>
        <p:sp>
          <p:nvSpPr>
            <p:cNvPr id="9121" name="Google Shape;9121;p81"/>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1"/>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3" name="Google Shape;9123;p81"/>
          <p:cNvSpPr/>
          <p:nvPr/>
        </p:nvSpPr>
        <p:spPr>
          <a:xfrm>
            <a:off x="6233686" y="1783403"/>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1"/>
          <p:cNvSpPr/>
          <p:nvPr/>
        </p:nvSpPr>
        <p:spPr>
          <a:xfrm>
            <a:off x="6192255" y="2224163"/>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5" name="Google Shape;9125;p81"/>
          <p:cNvGrpSpPr/>
          <p:nvPr/>
        </p:nvGrpSpPr>
        <p:grpSpPr>
          <a:xfrm>
            <a:off x="7090357" y="2666048"/>
            <a:ext cx="354136" cy="353180"/>
            <a:chOff x="-23599325" y="1971025"/>
            <a:chExt cx="296175" cy="295375"/>
          </a:xfrm>
        </p:grpSpPr>
        <p:sp>
          <p:nvSpPr>
            <p:cNvPr id="9126" name="Google Shape;9126;p81"/>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1"/>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8" name="Google Shape;9128;p81"/>
          <p:cNvSpPr/>
          <p:nvPr/>
        </p:nvSpPr>
        <p:spPr>
          <a:xfrm>
            <a:off x="7091239" y="3112404"/>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7088877" y="3565376"/>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1"/>
          <p:cNvSpPr/>
          <p:nvPr/>
        </p:nvSpPr>
        <p:spPr>
          <a:xfrm>
            <a:off x="6191949" y="4047139"/>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1" name="Google Shape;9131;p81"/>
          <p:cNvGrpSpPr/>
          <p:nvPr/>
        </p:nvGrpSpPr>
        <p:grpSpPr>
          <a:xfrm>
            <a:off x="6634801" y="1335776"/>
            <a:ext cx="360713" cy="353897"/>
            <a:chOff x="-26993200" y="1961775"/>
            <a:chExt cx="301675" cy="295975"/>
          </a:xfrm>
        </p:grpSpPr>
        <p:sp>
          <p:nvSpPr>
            <p:cNvPr id="9132" name="Google Shape;9132;p81"/>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1"/>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81"/>
          <p:cNvGrpSpPr/>
          <p:nvPr/>
        </p:nvGrpSpPr>
        <p:grpSpPr>
          <a:xfrm>
            <a:off x="6659761" y="1783461"/>
            <a:ext cx="310792" cy="353180"/>
            <a:chOff x="-26970350" y="2332550"/>
            <a:chExt cx="259925" cy="295375"/>
          </a:xfrm>
        </p:grpSpPr>
        <p:sp>
          <p:nvSpPr>
            <p:cNvPr id="9136" name="Google Shape;9136;p81"/>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81"/>
          <p:cNvGrpSpPr/>
          <p:nvPr/>
        </p:nvGrpSpPr>
        <p:grpSpPr>
          <a:xfrm>
            <a:off x="6639046" y="2256226"/>
            <a:ext cx="352223" cy="290077"/>
            <a:chOff x="-26986100" y="2735800"/>
            <a:chExt cx="294575" cy="242600"/>
          </a:xfrm>
        </p:grpSpPr>
        <p:sp>
          <p:nvSpPr>
            <p:cNvPr id="9139" name="Google Shape;9139;p81"/>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1"/>
          <p:cNvGrpSpPr/>
          <p:nvPr/>
        </p:nvGrpSpPr>
        <p:grpSpPr>
          <a:xfrm>
            <a:off x="7538093" y="2665569"/>
            <a:ext cx="355063" cy="354136"/>
            <a:chOff x="-23229925" y="1970225"/>
            <a:chExt cx="296950" cy="296175"/>
          </a:xfrm>
        </p:grpSpPr>
        <p:sp>
          <p:nvSpPr>
            <p:cNvPr id="9142" name="Google Shape;9142;p81"/>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1"/>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1"/>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1"/>
          <p:cNvGrpSpPr/>
          <p:nvPr/>
        </p:nvGrpSpPr>
        <p:grpSpPr>
          <a:xfrm>
            <a:off x="7580466" y="3112432"/>
            <a:ext cx="270318" cy="355063"/>
            <a:chOff x="-23177950" y="2340425"/>
            <a:chExt cx="226075" cy="296950"/>
          </a:xfrm>
        </p:grpSpPr>
        <p:sp>
          <p:nvSpPr>
            <p:cNvPr id="9147" name="Google Shape;9147;p81"/>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1"/>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1"/>
          <p:cNvGrpSpPr/>
          <p:nvPr/>
        </p:nvGrpSpPr>
        <p:grpSpPr>
          <a:xfrm>
            <a:off x="7538556" y="3554109"/>
            <a:ext cx="354136" cy="354136"/>
            <a:chOff x="-23229150" y="2710600"/>
            <a:chExt cx="296175" cy="296175"/>
          </a:xfrm>
        </p:grpSpPr>
        <p:sp>
          <p:nvSpPr>
            <p:cNvPr id="9150" name="Google Shape;9150;p81"/>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1"/>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2" name="Google Shape;9152;p81"/>
          <p:cNvSpPr/>
          <p:nvPr/>
        </p:nvSpPr>
        <p:spPr>
          <a:xfrm>
            <a:off x="6640549" y="4047621"/>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1"/>
          <p:cNvSpPr/>
          <p:nvPr/>
        </p:nvSpPr>
        <p:spPr>
          <a:xfrm>
            <a:off x="4873479" y="2666487"/>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4" name="Google Shape;9154;p81"/>
          <p:cNvGrpSpPr/>
          <p:nvPr/>
        </p:nvGrpSpPr>
        <p:grpSpPr>
          <a:xfrm>
            <a:off x="4855631" y="3123732"/>
            <a:ext cx="356946" cy="332464"/>
            <a:chOff x="-25477800" y="2357750"/>
            <a:chExt cx="298525" cy="278050"/>
          </a:xfrm>
        </p:grpSpPr>
        <p:sp>
          <p:nvSpPr>
            <p:cNvPr id="9155" name="Google Shape;9155;p81"/>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1"/>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7" name="Google Shape;9157;p81"/>
          <p:cNvSpPr/>
          <p:nvPr/>
        </p:nvSpPr>
        <p:spPr>
          <a:xfrm>
            <a:off x="4857009" y="3554480"/>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1"/>
          <p:cNvSpPr/>
          <p:nvPr/>
        </p:nvSpPr>
        <p:spPr>
          <a:xfrm>
            <a:off x="5298694" y="2666024"/>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9" name="Google Shape;9159;p81"/>
          <p:cNvGrpSpPr/>
          <p:nvPr/>
        </p:nvGrpSpPr>
        <p:grpSpPr>
          <a:xfrm>
            <a:off x="5298265" y="3112911"/>
            <a:ext cx="353180" cy="354107"/>
            <a:chOff x="-25104475" y="2340425"/>
            <a:chExt cx="295375" cy="296150"/>
          </a:xfrm>
        </p:grpSpPr>
        <p:sp>
          <p:nvSpPr>
            <p:cNvPr id="9160" name="Google Shape;9160;p81"/>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1"/>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1"/>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9" name="Google Shape;9169;p81"/>
          <p:cNvSpPr/>
          <p:nvPr/>
        </p:nvSpPr>
        <p:spPr>
          <a:xfrm>
            <a:off x="5296811" y="3599288"/>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73"/>
        <p:cNvGrpSpPr/>
        <p:nvPr/>
      </p:nvGrpSpPr>
      <p:grpSpPr>
        <a:xfrm>
          <a:off x="0" y="0"/>
          <a:ext cx="0" cy="0"/>
          <a:chOff x="0" y="0"/>
          <a:chExt cx="0" cy="0"/>
        </a:xfrm>
      </p:grpSpPr>
      <p:sp>
        <p:nvSpPr>
          <p:cNvPr id="9174" name="Google Shape;9174;p82"/>
          <p:cNvSpPr txBox="1">
            <a:spLocks noGrp="1"/>
          </p:cNvSpPr>
          <p:nvPr>
            <p:ph type="title" idx="4294967295"/>
          </p:nvPr>
        </p:nvSpPr>
        <p:spPr>
          <a:xfrm>
            <a:off x="849675"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Business Icons</a:t>
            </a:r>
            <a:endParaRPr>
              <a:solidFill>
                <a:schemeClr val="lt1"/>
              </a:solidFill>
              <a:latin typeface="Arial"/>
              <a:ea typeface="Arial"/>
              <a:cs typeface="Arial"/>
              <a:sym typeface="Arial"/>
            </a:endParaRPr>
          </a:p>
        </p:txBody>
      </p:sp>
      <p:sp>
        <p:nvSpPr>
          <p:cNvPr id="9175" name="Google Shape;9175;p82"/>
          <p:cNvSpPr txBox="1">
            <a:spLocks noGrp="1"/>
          </p:cNvSpPr>
          <p:nvPr>
            <p:ph type="title" idx="4294967295"/>
          </p:nvPr>
        </p:nvSpPr>
        <p:spPr>
          <a:xfrm>
            <a:off x="4858400" y="5110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Teamwork Icons</a:t>
            </a:r>
            <a:endParaRPr>
              <a:solidFill>
                <a:schemeClr val="lt1"/>
              </a:solidFill>
              <a:latin typeface="Arial"/>
              <a:ea typeface="Arial"/>
              <a:cs typeface="Arial"/>
              <a:sym typeface="Arial"/>
            </a:endParaRPr>
          </a:p>
        </p:txBody>
      </p:sp>
      <p:grpSp>
        <p:nvGrpSpPr>
          <p:cNvPr id="9176" name="Google Shape;9176;p82"/>
          <p:cNvGrpSpPr/>
          <p:nvPr/>
        </p:nvGrpSpPr>
        <p:grpSpPr>
          <a:xfrm>
            <a:off x="854368" y="1313920"/>
            <a:ext cx="366269" cy="366240"/>
            <a:chOff x="-65131525" y="1914325"/>
            <a:chExt cx="316650" cy="316625"/>
          </a:xfrm>
        </p:grpSpPr>
        <p:sp>
          <p:nvSpPr>
            <p:cNvPr id="9177" name="Google Shape;9177;p82"/>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2"/>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2"/>
          <p:cNvGrpSpPr/>
          <p:nvPr/>
        </p:nvGrpSpPr>
        <p:grpSpPr>
          <a:xfrm>
            <a:off x="854368" y="1794207"/>
            <a:ext cx="366269" cy="366269"/>
            <a:chOff x="-65131525" y="2281350"/>
            <a:chExt cx="316650" cy="316650"/>
          </a:xfrm>
        </p:grpSpPr>
        <p:sp>
          <p:nvSpPr>
            <p:cNvPr id="9180" name="Google Shape;9180;p82"/>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2"/>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2"/>
          <p:cNvGrpSpPr/>
          <p:nvPr/>
        </p:nvGrpSpPr>
        <p:grpSpPr>
          <a:xfrm>
            <a:off x="857564" y="2259206"/>
            <a:ext cx="359878" cy="367165"/>
            <a:chOff x="-65129950" y="2646800"/>
            <a:chExt cx="311125" cy="317425"/>
          </a:xfrm>
        </p:grpSpPr>
        <p:sp>
          <p:nvSpPr>
            <p:cNvPr id="9183" name="Google Shape;9183;p82"/>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2"/>
          <p:cNvGrpSpPr/>
          <p:nvPr/>
        </p:nvGrpSpPr>
        <p:grpSpPr>
          <a:xfrm>
            <a:off x="3060897" y="1312532"/>
            <a:ext cx="368987" cy="369016"/>
            <a:chOff x="-63252250" y="1930850"/>
            <a:chExt cx="319000" cy="319025"/>
          </a:xfrm>
        </p:grpSpPr>
        <p:sp>
          <p:nvSpPr>
            <p:cNvPr id="9186" name="Google Shape;9186;p82"/>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8" name="Google Shape;9188;p82"/>
          <p:cNvSpPr/>
          <p:nvPr/>
        </p:nvSpPr>
        <p:spPr>
          <a:xfrm>
            <a:off x="3052893" y="17933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9" name="Google Shape;9189;p82"/>
          <p:cNvGrpSpPr/>
          <p:nvPr/>
        </p:nvGrpSpPr>
        <p:grpSpPr>
          <a:xfrm>
            <a:off x="3061808" y="2258743"/>
            <a:ext cx="367165" cy="368091"/>
            <a:chOff x="-63250675" y="2664125"/>
            <a:chExt cx="317425" cy="318225"/>
          </a:xfrm>
        </p:grpSpPr>
        <p:sp>
          <p:nvSpPr>
            <p:cNvPr id="9190" name="Google Shape;9190;p82"/>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2"/>
          <p:cNvGrpSpPr/>
          <p:nvPr/>
        </p:nvGrpSpPr>
        <p:grpSpPr>
          <a:xfrm>
            <a:off x="1738471" y="2735150"/>
            <a:ext cx="363522" cy="361266"/>
            <a:chOff x="-61354075" y="1940500"/>
            <a:chExt cx="314275" cy="312325"/>
          </a:xfrm>
        </p:grpSpPr>
        <p:sp>
          <p:nvSpPr>
            <p:cNvPr id="9193" name="Google Shape;9193;p82"/>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2"/>
          <p:cNvGrpSpPr/>
          <p:nvPr/>
        </p:nvGrpSpPr>
        <p:grpSpPr>
          <a:xfrm>
            <a:off x="1737098" y="3183702"/>
            <a:ext cx="366269" cy="336195"/>
            <a:chOff x="-61354875" y="2322300"/>
            <a:chExt cx="316650" cy="290650"/>
          </a:xfrm>
        </p:grpSpPr>
        <p:sp>
          <p:nvSpPr>
            <p:cNvPr id="9198" name="Google Shape;9198;p82"/>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2"/>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2"/>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82"/>
          <p:cNvGrpSpPr/>
          <p:nvPr/>
        </p:nvGrpSpPr>
        <p:grpSpPr>
          <a:xfrm>
            <a:off x="1737098" y="3611266"/>
            <a:ext cx="366269" cy="366269"/>
            <a:chOff x="-61354875" y="2671225"/>
            <a:chExt cx="316650" cy="316650"/>
          </a:xfrm>
        </p:grpSpPr>
        <p:sp>
          <p:nvSpPr>
            <p:cNvPr id="9202" name="Google Shape;9202;p82"/>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2"/>
          <p:cNvGrpSpPr/>
          <p:nvPr/>
        </p:nvGrpSpPr>
        <p:grpSpPr>
          <a:xfrm>
            <a:off x="3952502" y="2731001"/>
            <a:ext cx="368987" cy="369566"/>
            <a:chOff x="-59502375" y="1904375"/>
            <a:chExt cx="319000" cy="319500"/>
          </a:xfrm>
        </p:grpSpPr>
        <p:sp>
          <p:nvSpPr>
            <p:cNvPr id="9208" name="Google Shape;9208;p82"/>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2"/>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2"/>
          <p:cNvGrpSpPr/>
          <p:nvPr/>
        </p:nvGrpSpPr>
        <p:grpSpPr>
          <a:xfrm>
            <a:off x="1298621" y="1315207"/>
            <a:ext cx="368987" cy="363666"/>
            <a:chOff x="-64774725" y="1916550"/>
            <a:chExt cx="319000" cy="314400"/>
          </a:xfrm>
        </p:grpSpPr>
        <p:sp>
          <p:nvSpPr>
            <p:cNvPr id="9212" name="Google Shape;9212;p82"/>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82"/>
          <p:cNvGrpSpPr/>
          <p:nvPr/>
        </p:nvGrpSpPr>
        <p:grpSpPr>
          <a:xfrm>
            <a:off x="1299979" y="1792386"/>
            <a:ext cx="366269" cy="369913"/>
            <a:chOff x="-64764500" y="2280550"/>
            <a:chExt cx="316650" cy="319800"/>
          </a:xfrm>
        </p:grpSpPr>
        <p:sp>
          <p:nvSpPr>
            <p:cNvPr id="9215" name="Google Shape;9215;p82"/>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7" name="Google Shape;9217;p82"/>
          <p:cNvSpPr/>
          <p:nvPr/>
        </p:nvSpPr>
        <p:spPr>
          <a:xfrm>
            <a:off x="1316753" y="22596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8" name="Google Shape;9218;p82"/>
          <p:cNvGrpSpPr/>
          <p:nvPr/>
        </p:nvGrpSpPr>
        <p:grpSpPr>
          <a:xfrm>
            <a:off x="3512023" y="1352163"/>
            <a:ext cx="365344" cy="289753"/>
            <a:chOff x="-62882850" y="1999375"/>
            <a:chExt cx="315850" cy="250500"/>
          </a:xfrm>
        </p:grpSpPr>
        <p:sp>
          <p:nvSpPr>
            <p:cNvPr id="9219" name="Google Shape;9219;p82"/>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3503362" y="1793745"/>
            <a:ext cx="382665" cy="367194"/>
            <a:chOff x="-62890750" y="2296300"/>
            <a:chExt cx="330825" cy="317450"/>
          </a:xfrm>
        </p:grpSpPr>
        <p:sp>
          <p:nvSpPr>
            <p:cNvPr id="9222" name="Google Shape;9222;p82"/>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82"/>
          <p:cNvGrpSpPr/>
          <p:nvPr/>
        </p:nvGrpSpPr>
        <p:grpSpPr>
          <a:xfrm>
            <a:off x="3512023" y="2259206"/>
            <a:ext cx="365344" cy="367165"/>
            <a:chOff x="-62882850" y="2664925"/>
            <a:chExt cx="315850" cy="317425"/>
          </a:xfrm>
        </p:grpSpPr>
        <p:sp>
          <p:nvSpPr>
            <p:cNvPr id="9226" name="Google Shape;9226;p82"/>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8" name="Google Shape;9228;p82"/>
          <p:cNvSpPr/>
          <p:nvPr/>
        </p:nvSpPr>
        <p:spPr>
          <a:xfrm>
            <a:off x="2175712" y="27335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9" name="Google Shape;9229;p82"/>
          <p:cNvGrpSpPr/>
          <p:nvPr/>
        </p:nvGrpSpPr>
        <p:grpSpPr>
          <a:xfrm>
            <a:off x="2183172" y="3171846"/>
            <a:ext cx="366269" cy="359907"/>
            <a:chOff x="-60988625" y="2310475"/>
            <a:chExt cx="316650" cy="311150"/>
          </a:xfrm>
        </p:grpSpPr>
        <p:sp>
          <p:nvSpPr>
            <p:cNvPr id="9230" name="Google Shape;9230;p82"/>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2"/>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2"/>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82"/>
          <p:cNvGrpSpPr/>
          <p:nvPr/>
        </p:nvGrpSpPr>
        <p:grpSpPr>
          <a:xfrm>
            <a:off x="2183634" y="3610009"/>
            <a:ext cx="365344" cy="368785"/>
            <a:chOff x="-60987050" y="2671400"/>
            <a:chExt cx="315850" cy="318825"/>
          </a:xfrm>
        </p:grpSpPr>
        <p:sp>
          <p:nvSpPr>
            <p:cNvPr id="9237" name="Google Shape;9237;p82"/>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82"/>
          <p:cNvGrpSpPr/>
          <p:nvPr/>
        </p:nvGrpSpPr>
        <p:grpSpPr>
          <a:xfrm>
            <a:off x="3952500" y="3172771"/>
            <a:ext cx="368987" cy="358056"/>
            <a:chOff x="-59481900" y="2290800"/>
            <a:chExt cx="319000" cy="309550"/>
          </a:xfrm>
        </p:grpSpPr>
        <p:sp>
          <p:nvSpPr>
            <p:cNvPr id="9240" name="Google Shape;9240;p82"/>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2"/>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2"/>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82"/>
          <p:cNvGrpSpPr/>
          <p:nvPr/>
        </p:nvGrpSpPr>
        <p:grpSpPr>
          <a:xfrm>
            <a:off x="1741805" y="1313544"/>
            <a:ext cx="368987" cy="366992"/>
            <a:chOff x="-64401400" y="1914475"/>
            <a:chExt cx="319000" cy="317275"/>
          </a:xfrm>
        </p:grpSpPr>
        <p:sp>
          <p:nvSpPr>
            <p:cNvPr id="9247" name="Google Shape;9247;p82"/>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2"/>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2"/>
          <p:cNvGrpSpPr/>
          <p:nvPr/>
        </p:nvGrpSpPr>
        <p:grpSpPr>
          <a:xfrm>
            <a:off x="1806493" y="1794583"/>
            <a:ext cx="239610" cy="365517"/>
            <a:chOff x="-64343900" y="2282125"/>
            <a:chExt cx="207150" cy="316000"/>
          </a:xfrm>
        </p:grpSpPr>
        <p:sp>
          <p:nvSpPr>
            <p:cNvPr id="9251" name="Google Shape;9251;p82"/>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3" name="Google Shape;9253;p82"/>
          <p:cNvSpPr/>
          <p:nvPr/>
        </p:nvSpPr>
        <p:spPr>
          <a:xfrm>
            <a:off x="1736288" y="22578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82"/>
          <p:cNvGrpSpPr/>
          <p:nvPr/>
        </p:nvGrpSpPr>
        <p:grpSpPr>
          <a:xfrm>
            <a:off x="3986941" y="1313804"/>
            <a:ext cx="318873" cy="366471"/>
            <a:chOff x="-62496925" y="1931475"/>
            <a:chExt cx="275675" cy="316825"/>
          </a:xfrm>
        </p:grpSpPr>
        <p:sp>
          <p:nvSpPr>
            <p:cNvPr id="9255" name="Google Shape;9255;p82"/>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82"/>
          <p:cNvGrpSpPr/>
          <p:nvPr/>
        </p:nvGrpSpPr>
        <p:grpSpPr>
          <a:xfrm>
            <a:off x="3963691" y="1793629"/>
            <a:ext cx="365373" cy="367426"/>
            <a:chOff x="-62516625" y="2297875"/>
            <a:chExt cx="315875" cy="317650"/>
          </a:xfrm>
        </p:grpSpPr>
        <p:sp>
          <p:nvSpPr>
            <p:cNvPr id="9258" name="Google Shape;9258;p82"/>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82"/>
          <p:cNvGrpSpPr/>
          <p:nvPr/>
        </p:nvGrpSpPr>
        <p:grpSpPr>
          <a:xfrm>
            <a:off x="3962332" y="2275588"/>
            <a:ext cx="368091" cy="334402"/>
            <a:chOff x="-62518200" y="2692475"/>
            <a:chExt cx="318225" cy="289100"/>
          </a:xfrm>
        </p:grpSpPr>
        <p:sp>
          <p:nvSpPr>
            <p:cNvPr id="9261" name="Google Shape;9261;p82"/>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82"/>
          <p:cNvGrpSpPr/>
          <p:nvPr/>
        </p:nvGrpSpPr>
        <p:grpSpPr>
          <a:xfrm>
            <a:off x="2648986" y="2733112"/>
            <a:ext cx="309793" cy="365344"/>
            <a:chOff x="-60597975" y="1939525"/>
            <a:chExt cx="267825" cy="315850"/>
          </a:xfrm>
        </p:grpSpPr>
        <p:sp>
          <p:nvSpPr>
            <p:cNvPr id="9264" name="Google Shape;9264;p82"/>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2"/>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2"/>
          <p:cNvGrpSpPr/>
          <p:nvPr/>
        </p:nvGrpSpPr>
        <p:grpSpPr>
          <a:xfrm>
            <a:off x="2619389" y="3167537"/>
            <a:ext cx="368987" cy="368525"/>
            <a:chOff x="-60620800" y="2304600"/>
            <a:chExt cx="319000" cy="318600"/>
          </a:xfrm>
        </p:grpSpPr>
        <p:sp>
          <p:nvSpPr>
            <p:cNvPr id="9267" name="Google Shape;9267;p82"/>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2"/>
          <p:cNvGrpSpPr/>
          <p:nvPr/>
        </p:nvGrpSpPr>
        <p:grpSpPr>
          <a:xfrm>
            <a:off x="2620748" y="3663188"/>
            <a:ext cx="366269" cy="262426"/>
            <a:chOff x="-60621600" y="2716100"/>
            <a:chExt cx="316650" cy="226875"/>
          </a:xfrm>
        </p:grpSpPr>
        <p:sp>
          <p:nvSpPr>
            <p:cNvPr id="9271" name="Google Shape;9271;p82"/>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2"/>
          <p:cNvGrpSpPr/>
          <p:nvPr/>
        </p:nvGrpSpPr>
        <p:grpSpPr>
          <a:xfrm>
            <a:off x="3957965" y="3611281"/>
            <a:ext cx="358056" cy="366240"/>
            <a:chOff x="-59475600" y="2658625"/>
            <a:chExt cx="309550" cy="316625"/>
          </a:xfrm>
        </p:grpSpPr>
        <p:sp>
          <p:nvSpPr>
            <p:cNvPr id="9274" name="Google Shape;9274;p82"/>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2"/>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2"/>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1" name="Google Shape;9281;p82"/>
          <p:cNvSpPr/>
          <p:nvPr/>
        </p:nvSpPr>
        <p:spPr>
          <a:xfrm>
            <a:off x="2175657" y="13143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2203001" y="17928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3" name="Google Shape;9283;p82"/>
          <p:cNvGrpSpPr/>
          <p:nvPr/>
        </p:nvGrpSpPr>
        <p:grpSpPr>
          <a:xfrm>
            <a:off x="2233086" y="2259206"/>
            <a:ext cx="263294" cy="367165"/>
            <a:chOff x="-63987100" y="2646800"/>
            <a:chExt cx="227625" cy="317425"/>
          </a:xfrm>
        </p:grpSpPr>
        <p:sp>
          <p:nvSpPr>
            <p:cNvPr id="9284" name="Google Shape;9284;p82"/>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82"/>
          <p:cNvGrpSpPr/>
          <p:nvPr/>
        </p:nvGrpSpPr>
        <p:grpSpPr>
          <a:xfrm>
            <a:off x="852428" y="2730827"/>
            <a:ext cx="358056" cy="369913"/>
            <a:chOff x="-62148000" y="1930075"/>
            <a:chExt cx="309550" cy="319800"/>
          </a:xfrm>
        </p:grpSpPr>
        <p:sp>
          <p:nvSpPr>
            <p:cNvPr id="9287" name="Google Shape;9287;p82"/>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2"/>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2"/>
          <p:cNvGrpSpPr/>
          <p:nvPr/>
        </p:nvGrpSpPr>
        <p:grpSpPr>
          <a:xfrm>
            <a:off x="849695" y="3169113"/>
            <a:ext cx="363522" cy="365373"/>
            <a:chOff x="-62150375" y="2297875"/>
            <a:chExt cx="314275" cy="315875"/>
          </a:xfrm>
        </p:grpSpPr>
        <p:sp>
          <p:nvSpPr>
            <p:cNvPr id="9290" name="Google Shape;9290;p82"/>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2"/>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2"/>
          <p:cNvGrpSpPr/>
          <p:nvPr/>
        </p:nvGrpSpPr>
        <p:grpSpPr>
          <a:xfrm>
            <a:off x="848322" y="3610356"/>
            <a:ext cx="366269" cy="368091"/>
            <a:chOff x="-62150375" y="2664925"/>
            <a:chExt cx="316650" cy="318225"/>
          </a:xfrm>
        </p:grpSpPr>
        <p:sp>
          <p:nvSpPr>
            <p:cNvPr id="9296" name="Google Shape;9296;p82"/>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2"/>
          <p:cNvGrpSpPr/>
          <p:nvPr/>
        </p:nvGrpSpPr>
        <p:grpSpPr>
          <a:xfrm>
            <a:off x="3065911" y="2731333"/>
            <a:ext cx="367165" cy="368901"/>
            <a:chOff x="-60254550" y="1938025"/>
            <a:chExt cx="317425" cy="318925"/>
          </a:xfrm>
        </p:grpSpPr>
        <p:sp>
          <p:nvSpPr>
            <p:cNvPr id="9301" name="Google Shape;9301;p82"/>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82"/>
          <p:cNvGrpSpPr/>
          <p:nvPr/>
        </p:nvGrpSpPr>
        <p:grpSpPr>
          <a:xfrm>
            <a:off x="3094149" y="3609907"/>
            <a:ext cx="310690" cy="368987"/>
            <a:chOff x="-60232500" y="2671225"/>
            <a:chExt cx="268600" cy="319000"/>
          </a:xfrm>
        </p:grpSpPr>
        <p:sp>
          <p:nvSpPr>
            <p:cNvPr id="9306" name="Google Shape;9306;p82"/>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2"/>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2"/>
          <p:cNvGrpSpPr/>
          <p:nvPr/>
        </p:nvGrpSpPr>
        <p:grpSpPr>
          <a:xfrm>
            <a:off x="2179643" y="4058541"/>
            <a:ext cx="365373" cy="368987"/>
            <a:chOff x="-59100700" y="1911950"/>
            <a:chExt cx="315875" cy="319000"/>
          </a:xfrm>
        </p:grpSpPr>
        <p:sp>
          <p:nvSpPr>
            <p:cNvPr id="9309" name="Google Shape;9309;p82"/>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2"/>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2"/>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82"/>
          <p:cNvGrpSpPr/>
          <p:nvPr/>
        </p:nvGrpSpPr>
        <p:grpSpPr>
          <a:xfrm>
            <a:off x="2621810" y="1314021"/>
            <a:ext cx="379918" cy="366038"/>
            <a:chOff x="-63665750" y="1914325"/>
            <a:chExt cx="328450" cy="316450"/>
          </a:xfrm>
        </p:grpSpPr>
        <p:sp>
          <p:nvSpPr>
            <p:cNvPr id="9320" name="Google Shape;9320;p82"/>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2"/>
          <p:cNvGrpSpPr/>
          <p:nvPr/>
        </p:nvGrpSpPr>
        <p:grpSpPr>
          <a:xfrm>
            <a:off x="2626814" y="1793065"/>
            <a:ext cx="369913" cy="368554"/>
            <a:chOff x="-63666550" y="2278975"/>
            <a:chExt cx="319800" cy="318625"/>
          </a:xfrm>
        </p:grpSpPr>
        <p:sp>
          <p:nvSpPr>
            <p:cNvPr id="9323" name="Google Shape;9323;p82"/>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82"/>
          <p:cNvGrpSpPr/>
          <p:nvPr/>
        </p:nvGrpSpPr>
        <p:grpSpPr>
          <a:xfrm>
            <a:off x="2624081" y="2259090"/>
            <a:ext cx="375378" cy="367397"/>
            <a:chOff x="-63669700" y="2646600"/>
            <a:chExt cx="324525" cy="317625"/>
          </a:xfrm>
        </p:grpSpPr>
        <p:sp>
          <p:nvSpPr>
            <p:cNvPr id="9326" name="Google Shape;9326;p82"/>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82"/>
          <p:cNvGrpSpPr/>
          <p:nvPr/>
        </p:nvGrpSpPr>
        <p:grpSpPr>
          <a:xfrm>
            <a:off x="1286361" y="2732418"/>
            <a:ext cx="366269" cy="366732"/>
            <a:chOff x="-61784125" y="1931250"/>
            <a:chExt cx="316650" cy="317050"/>
          </a:xfrm>
        </p:grpSpPr>
        <p:sp>
          <p:nvSpPr>
            <p:cNvPr id="9329" name="Google Shape;9329;p82"/>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2"/>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2"/>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2"/>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82"/>
          <p:cNvGrpSpPr/>
          <p:nvPr/>
        </p:nvGrpSpPr>
        <p:grpSpPr>
          <a:xfrm>
            <a:off x="1286360" y="3168665"/>
            <a:ext cx="366269" cy="366269"/>
            <a:chOff x="-61783350" y="2297100"/>
            <a:chExt cx="316650" cy="316650"/>
          </a:xfrm>
        </p:grpSpPr>
        <p:sp>
          <p:nvSpPr>
            <p:cNvPr id="9334" name="Google Shape;9334;p82"/>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2"/>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2"/>
          <p:cNvGrpSpPr/>
          <p:nvPr/>
        </p:nvGrpSpPr>
        <p:grpSpPr>
          <a:xfrm>
            <a:off x="1286360" y="3609748"/>
            <a:ext cx="366269" cy="369305"/>
            <a:chOff x="-61782550" y="2664925"/>
            <a:chExt cx="316650" cy="319275"/>
          </a:xfrm>
        </p:grpSpPr>
        <p:sp>
          <p:nvSpPr>
            <p:cNvPr id="9337" name="Google Shape;9337;p82"/>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82"/>
          <p:cNvGrpSpPr/>
          <p:nvPr/>
        </p:nvGrpSpPr>
        <p:grpSpPr>
          <a:xfrm>
            <a:off x="3508137" y="2741136"/>
            <a:ext cx="367165" cy="349294"/>
            <a:chOff x="-59889100" y="1945025"/>
            <a:chExt cx="317425" cy="301975"/>
          </a:xfrm>
        </p:grpSpPr>
        <p:sp>
          <p:nvSpPr>
            <p:cNvPr id="9341" name="Google Shape;9341;p82"/>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2"/>
          <p:cNvGrpSpPr/>
          <p:nvPr/>
        </p:nvGrpSpPr>
        <p:grpSpPr>
          <a:xfrm>
            <a:off x="3040249" y="3168589"/>
            <a:ext cx="366648" cy="366420"/>
            <a:chOff x="6479471" y="2079003"/>
            <a:chExt cx="348923" cy="348706"/>
          </a:xfrm>
        </p:grpSpPr>
        <p:sp>
          <p:nvSpPr>
            <p:cNvPr id="9346" name="Google Shape;9346;p8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7" name="Google Shape;9347;p82"/>
            <p:cNvGrpSpPr/>
            <p:nvPr/>
          </p:nvGrpSpPr>
          <p:grpSpPr>
            <a:xfrm>
              <a:off x="6520582" y="2079003"/>
              <a:ext cx="307811" cy="348706"/>
              <a:chOff x="-60218325" y="2304850"/>
              <a:chExt cx="279625" cy="316775"/>
            </a:xfrm>
          </p:grpSpPr>
          <p:sp>
            <p:nvSpPr>
              <p:cNvPr id="9348" name="Google Shape;9348;p8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55" name="Google Shape;9355;p82"/>
          <p:cNvSpPr/>
          <p:nvPr/>
        </p:nvSpPr>
        <p:spPr>
          <a:xfrm>
            <a:off x="3501697" y="32082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6" name="Google Shape;9356;p82"/>
          <p:cNvGrpSpPr/>
          <p:nvPr/>
        </p:nvGrpSpPr>
        <p:grpSpPr>
          <a:xfrm>
            <a:off x="3507226" y="3611671"/>
            <a:ext cx="368987" cy="365459"/>
            <a:chOff x="-59889100" y="2671925"/>
            <a:chExt cx="319000" cy="315950"/>
          </a:xfrm>
        </p:grpSpPr>
        <p:sp>
          <p:nvSpPr>
            <p:cNvPr id="9357" name="Google Shape;9357;p82"/>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2"/>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2"/>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2"/>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82"/>
          <p:cNvGrpSpPr/>
          <p:nvPr/>
        </p:nvGrpSpPr>
        <p:grpSpPr>
          <a:xfrm>
            <a:off x="2620204" y="4054176"/>
            <a:ext cx="367165" cy="366269"/>
            <a:chOff x="-59092025" y="2296300"/>
            <a:chExt cx="317425" cy="316650"/>
          </a:xfrm>
        </p:grpSpPr>
        <p:sp>
          <p:nvSpPr>
            <p:cNvPr id="9362" name="Google Shape;9362;p82"/>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2"/>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2"/>
          <p:cNvGrpSpPr/>
          <p:nvPr/>
        </p:nvGrpSpPr>
        <p:grpSpPr>
          <a:xfrm>
            <a:off x="4865611" y="1305095"/>
            <a:ext cx="353174" cy="347599"/>
            <a:chOff x="683125" y="1955275"/>
            <a:chExt cx="299325" cy="294600"/>
          </a:xfrm>
        </p:grpSpPr>
        <p:sp>
          <p:nvSpPr>
            <p:cNvPr id="9365" name="Google Shape;9365;p82"/>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2"/>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2"/>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82"/>
          <p:cNvGrpSpPr/>
          <p:nvPr/>
        </p:nvGrpSpPr>
        <p:grpSpPr>
          <a:xfrm>
            <a:off x="4866541" y="1755653"/>
            <a:ext cx="351315" cy="349486"/>
            <a:chOff x="685475" y="2318350"/>
            <a:chExt cx="297750" cy="296200"/>
          </a:xfrm>
        </p:grpSpPr>
        <p:sp>
          <p:nvSpPr>
            <p:cNvPr id="9370" name="Google Shape;9370;p82"/>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2"/>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82"/>
          <p:cNvGrpSpPr/>
          <p:nvPr/>
        </p:nvGrpSpPr>
        <p:grpSpPr>
          <a:xfrm>
            <a:off x="7094699" y="1304859"/>
            <a:ext cx="309517" cy="348071"/>
            <a:chOff x="2523000" y="1954875"/>
            <a:chExt cx="262325" cy="295000"/>
          </a:xfrm>
        </p:grpSpPr>
        <p:sp>
          <p:nvSpPr>
            <p:cNvPr id="9374" name="Google Shape;9374;p82"/>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2"/>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2"/>
          <p:cNvGrpSpPr/>
          <p:nvPr/>
        </p:nvGrpSpPr>
        <p:grpSpPr>
          <a:xfrm>
            <a:off x="7073800" y="1756125"/>
            <a:ext cx="351315" cy="348542"/>
            <a:chOff x="2508825" y="2318350"/>
            <a:chExt cx="297750" cy="295400"/>
          </a:xfrm>
        </p:grpSpPr>
        <p:sp>
          <p:nvSpPr>
            <p:cNvPr id="9377" name="Google Shape;9377;p82"/>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2"/>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9" name="Google Shape;9379;p82"/>
          <p:cNvSpPr/>
          <p:nvPr/>
        </p:nvSpPr>
        <p:spPr>
          <a:xfrm>
            <a:off x="7074663" y="21974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0" name="Google Shape;9380;p82"/>
          <p:cNvGrpSpPr/>
          <p:nvPr/>
        </p:nvGrpSpPr>
        <p:grpSpPr>
          <a:xfrm>
            <a:off x="5747373" y="2670178"/>
            <a:ext cx="347599" cy="348513"/>
            <a:chOff x="4321150" y="1946600"/>
            <a:chExt cx="294600" cy="295375"/>
          </a:xfrm>
        </p:grpSpPr>
        <p:sp>
          <p:nvSpPr>
            <p:cNvPr id="9381" name="Google Shape;9381;p82"/>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2"/>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2"/>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4" name="Google Shape;9384;p82"/>
          <p:cNvSpPr/>
          <p:nvPr/>
        </p:nvSpPr>
        <p:spPr>
          <a:xfrm>
            <a:off x="5744000" y="31702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2"/>
          <p:cNvSpPr/>
          <p:nvPr/>
        </p:nvSpPr>
        <p:spPr>
          <a:xfrm>
            <a:off x="5744472" y="36084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2"/>
          <p:cNvSpPr/>
          <p:nvPr/>
        </p:nvSpPr>
        <p:spPr>
          <a:xfrm>
            <a:off x="8020096" y="26710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2"/>
          <p:cNvSpPr/>
          <p:nvPr/>
        </p:nvSpPr>
        <p:spPr>
          <a:xfrm>
            <a:off x="5310365" y="13041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8" name="Google Shape;9388;p82"/>
          <p:cNvGrpSpPr/>
          <p:nvPr/>
        </p:nvGrpSpPr>
        <p:grpSpPr>
          <a:xfrm>
            <a:off x="5309921" y="1756125"/>
            <a:ext cx="352230" cy="348542"/>
            <a:chOff x="1049375" y="2318350"/>
            <a:chExt cx="298525" cy="295400"/>
          </a:xfrm>
        </p:grpSpPr>
        <p:sp>
          <p:nvSpPr>
            <p:cNvPr id="9389" name="Google Shape;9389;p82"/>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82"/>
          <p:cNvGrpSpPr/>
          <p:nvPr/>
        </p:nvGrpSpPr>
        <p:grpSpPr>
          <a:xfrm>
            <a:off x="5310393" y="2196576"/>
            <a:ext cx="351286" cy="351286"/>
            <a:chOff x="1049375" y="2680675"/>
            <a:chExt cx="297725" cy="297725"/>
          </a:xfrm>
        </p:grpSpPr>
        <p:sp>
          <p:nvSpPr>
            <p:cNvPr id="9394" name="Google Shape;9394;p82"/>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82"/>
          <p:cNvGrpSpPr/>
          <p:nvPr/>
        </p:nvGrpSpPr>
        <p:grpSpPr>
          <a:xfrm>
            <a:off x="7523845" y="1304623"/>
            <a:ext cx="348513" cy="348542"/>
            <a:chOff x="2872725" y="1954475"/>
            <a:chExt cx="295375" cy="295400"/>
          </a:xfrm>
        </p:grpSpPr>
        <p:sp>
          <p:nvSpPr>
            <p:cNvPr id="9397" name="Google Shape;9397;p82"/>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2"/>
          <p:cNvGrpSpPr/>
          <p:nvPr/>
        </p:nvGrpSpPr>
        <p:grpSpPr>
          <a:xfrm>
            <a:off x="7545216" y="1755196"/>
            <a:ext cx="305771" cy="350401"/>
            <a:chOff x="2890050" y="2318350"/>
            <a:chExt cx="259150" cy="296975"/>
          </a:xfrm>
        </p:grpSpPr>
        <p:sp>
          <p:nvSpPr>
            <p:cNvPr id="9401" name="Google Shape;9401;p82"/>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2"/>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3" name="Google Shape;9403;p82"/>
          <p:cNvSpPr/>
          <p:nvPr/>
        </p:nvSpPr>
        <p:spPr>
          <a:xfrm>
            <a:off x="7585093" y="21969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4" name="Google Shape;9404;p82"/>
          <p:cNvGrpSpPr/>
          <p:nvPr/>
        </p:nvGrpSpPr>
        <p:grpSpPr>
          <a:xfrm>
            <a:off x="6187732" y="2670650"/>
            <a:ext cx="347569" cy="347569"/>
            <a:chOff x="4685050" y="1945825"/>
            <a:chExt cx="294575" cy="294575"/>
          </a:xfrm>
        </p:grpSpPr>
        <p:sp>
          <p:nvSpPr>
            <p:cNvPr id="9405" name="Google Shape;9405;p82"/>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2"/>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2"/>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2"/>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2"/>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0" name="Google Shape;9410;p82"/>
          <p:cNvSpPr/>
          <p:nvPr/>
        </p:nvSpPr>
        <p:spPr>
          <a:xfrm>
            <a:off x="6187137" y="31595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2"/>
          <p:cNvSpPr/>
          <p:nvPr/>
        </p:nvSpPr>
        <p:spPr>
          <a:xfrm>
            <a:off x="6208050" y="36074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2" name="Google Shape;9412;p82"/>
          <p:cNvGrpSpPr/>
          <p:nvPr/>
        </p:nvGrpSpPr>
        <p:grpSpPr>
          <a:xfrm>
            <a:off x="7958004" y="3159625"/>
            <a:ext cx="348513" cy="347599"/>
            <a:chOff x="6131900" y="2301825"/>
            <a:chExt cx="295375" cy="294600"/>
          </a:xfrm>
        </p:grpSpPr>
        <p:sp>
          <p:nvSpPr>
            <p:cNvPr id="9413" name="Google Shape;9413;p82"/>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2"/>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2"/>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2"/>
          <p:cNvGrpSpPr/>
          <p:nvPr/>
        </p:nvGrpSpPr>
        <p:grpSpPr>
          <a:xfrm>
            <a:off x="5753997" y="1304166"/>
            <a:ext cx="351315" cy="349457"/>
            <a:chOff x="1412450" y="1954475"/>
            <a:chExt cx="297750" cy="296175"/>
          </a:xfrm>
        </p:grpSpPr>
        <p:sp>
          <p:nvSpPr>
            <p:cNvPr id="9418" name="Google Shape;9418;p82"/>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0" name="Google Shape;9420;p82"/>
          <p:cNvSpPr/>
          <p:nvPr/>
        </p:nvSpPr>
        <p:spPr>
          <a:xfrm>
            <a:off x="5755346" y="17574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1" name="Google Shape;9421;p82"/>
          <p:cNvGrpSpPr/>
          <p:nvPr/>
        </p:nvGrpSpPr>
        <p:grpSpPr>
          <a:xfrm>
            <a:off x="5753997" y="2196694"/>
            <a:ext cx="351315" cy="351050"/>
            <a:chOff x="1413250" y="2680675"/>
            <a:chExt cx="297750" cy="297525"/>
          </a:xfrm>
        </p:grpSpPr>
        <p:sp>
          <p:nvSpPr>
            <p:cNvPr id="9422" name="Google Shape;9422;p82"/>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2"/>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2"/>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2"/>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6" name="Google Shape;9426;p82"/>
          <p:cNvSpPr/>
          <p:nvPr/>
        </p:nvSpPr>
        <p:spPr>
          <a:xfrm>
            <a:off x="8012357" y="13041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7964498" y="17563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7971931" y="21974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9" name="Google Shape;9429;p82"/>
          <p:cNvGrpSpPr/>
          <p:nvPr/>
        </p:nvGrpSpPr>
        <p:grpSpPr>
          <a:xfrm>
            <a:off x="6630407" y="2670311"/>
            <a:ext cx="350371" cy="348247"/>
            <a:chOff x="5045775" y="1946400"/>
            <a:chExt cx="296950" cy="295150"/>
          </a:xfrm>
        </p:grpSpPr>
        <p:sp>
          <p:nvSpPr>
            <p:cNvPr id="9430" name="Google Shape;9430;p82"/>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82"/>
          <p:cNvGrpSpPr/>
          <p:nvPr/>
        </p:nvGrpSpPr>
        <p:grpSpPr>
          <a:xfrm>
            <a:off x="6629006" y="3179138"/>
            <a:ext cx="353174" cy="308573"/>
            <a:chOff x="5046550" y="2327025"/>
            <a:chExt cx="299325" cy="261525"/>
          </a:xfrm>
        </p:grpSpPr>
        <p:sp>
          <p:nvSpPr>
            <p:cNvPr id="9433" name="Google Shape;9433;p82"/>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6" name="Google Shape;9436;p82"/>
          <p:cNvSpPr/>
          <p:nvPr/>
        </p:nvSpPr>
        <p:spPr>
          <a:xfrm>
            <a:off x="6707866" y="36074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7" name="Google Shape;9437;p82"/>
          <p:cNvGrpSpPr/>
          <p:nvPr/>
        </p:nvGrpSpPr>
        <p:grpSpPr>
          <a:xfrm>
            <a:off x="7956604" y="3608476"/>
            <a:ext cx="351315" cy="348513"/>
            <a:chOff x="6167350" y="2672800"/>
            <a:chExt cx="297750" cy="295375"/>
          </a:xfrm>
        </p:grpSpPr>
        <p:sp>
          <p:nvSpPr>
            <p:cNvPr id="9438" name="Google Shape;9438;p82"/>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2"/>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3" name="Google Shape;9443;p82"/>
          <p:cNvGrpSpPr/>
          <p:nvPr/>
        </p:nvGrpSpPr>
        <p:grpSpPr>
          <a:xfrm>
            <a:off x="6197601" y="1303709"/>
            <a:ext cx="347599" cy="350371"/>
            <a:chOff x="1777925" y="1953700"/>
            <a:chExt cx="294600" cy="296950"/>
          </a:xfrm>
        </p:grpSpPr>
        <p:sp>
          <p:nvSpPr>
            <p:cNvPr id="9444" name="Google Shape;9444;p82"/>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82"/>
          <p:cNvGrpSpPr/>
          <p:nvPr/>
        </p:nvGrpSpPr>
        <p:grpSpPr>
          <a:xfrm>
            <a:off x="6213411" y="1756597"/>
            <a:ext cx="315977" cy="347599"/>
            <a:chOff x="1790525" y="2319150"/>
            <a:chExt cx="267800" cy="294600"/>
          </a:xfrm>
        </p:grpSpPr>
        <p:sp>
          <p:nvSpPr>
            <p:cNvPr id="9449" name="Google Shape;9449;p82"/>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1" name="Google Shape;9451;p82"/>
          <p:cNvSpPr/>
          <p:nvPr/>
        </p:nvSpPr>
        <p:spPr>
          <a:xfrm>
            <a:off x="6196153" y="21969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2" name="Google Shape;9452;p82"/>
          <p:cNvGrpSpPr/>
          <p:nvPr/>
        </p:nvGrpSpPr>
        <p:grpSpPr>
          <a:xfrm>
            <a:off x="4866386" y="2670163"/>
            <a:ext cx="349457" cy="348542"/>
            <a:chOff x="3599700" y="1954475"/>
            <a:chExt cx="296175" cy="295400"/>
          </a:xfrm>
        </p:grpSpPr>
        <p:sp>
          <p:nvSpPr>
            <p:cNvPr id="9453" name="Google Shape;9453;p82"/>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2"/>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2"/>
          <p:cNvGrpSpPr/>
          <p:nvPr/>
        </p:nvGrpSpPr>
        <p:grpSpPr>
          <a:xfrm>
            <a:off x="4867316" y="3159626"/>
            <a:ext cx="347599" cy="347599"/>
            <a:chOff x="3601275" y="2319150"/>
            <a:chExt cx="294600" cy="294600"/>
          </a:xfrm>
        </p:grpSpPr>
        <p:sp>
          <p:nvSpPr>
            <p:cNvPr id="9457" name="Google Shape;9457;p82"/>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2"/>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9" name="Google Shape;9459;p82"/>
          <p:cNvSpPr/>
          <p:nvPr/>
        </p:nvSpPr>
        <p:spPr>
          <a:xfrm>
            <a:off x="4866749" y="36084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0" name="Google Shape;9460;p82"/>
          <p:cNvGrpSpPr/>
          <p:nvPr/>
        </p:nvGrpSpPr>
        <p:grpSpPr>
          <a:xfrm>
            <a:off x="7087019" y="2669721"/>
            <a:ext cx="328071" cy="349427"/>
            <a:chOff x="5421475" y="1945825"/>
            <a:chExt cx="278050" cy="296150"/>
          </a:xfrm>
        </p:grpSpPr>
        <p:sp>
          <p:nvSpPr>
            <p:cNvPr id="9461" name="Google Shape;9461;p82"/>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2"/>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2"/>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9" name="Google Shape;9469;p82"/>
          <p:cNvSpPr/>
          <p:nvPr/>
        </p:nvSpPr>
        <p:spPr>
          <a:xfrm>
            <a:off x="7074326" y="31577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0" name="Google Shape;9470;p82"/>
          <p:cNvGrpSpPr/>
          <p:nvPr/>
        </p:nvGrpSpPr>
        <p:grpSpPr>
          <a:xfrm>
            <a:off x="7075869" y="3670273"/>
            <a:ext cx="350371" cy="224918"/>
            <a:chOff x="5411225" y="2726350"/>
            <a:chExt cx="296950" cy="190625"/>
          </a:xfrm>
        </p:grpSpPr>
        <p:sp>
          <p:nvSpPr>
            <p:cNvPr id="9471" name="Google Shape;9471;p82"/>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6185904" y="4059546"/>
            <a:ext cx="351286" cy="326390"/>
            <a:chOff x="6524150" y="1938725"/>
            <a:chExt cx="297725" cy="276625"/>
          </a:xfrm>
        </p:grpSpPr>
        <p:sp>
          <p:nvSpPr>
            <p:cNvPr id="9474" name="Google Shape;9474;p82"/>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82"/>
          <p:cNvGrpSpPr/>
          <p:nvPr/>
        </p:nvGrpSpPr>
        <p:grpSpPr>
          <a:xfrm>
            <a:off x="6631047" y="1756007"/>
            <a:ext cx="363380" cy="348778"/>
            <a:chOff x="2140225" y="2318650"/>
            <a:chExt cx="307975" cy="295600"/>
          </a:xfrm>
        </p:grpSpPr>
        <p:sp>
          <p:nvSpPr>
            <p:cNvPr id="9479" name="Google Shape;9479;p82"/>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82"/>
          <p:cNvGrpSpPr/>
          <p:nvPr/>
        </p:nvGrpSpPr>
        <p:grpSpPr>
          <a:xfrm>
            <a:off x="6636607" y="2197505"/>
            <a:ext cx="352259" cy="349427"/>
            <a:chOff x="2139425" y="2682250"/>
            <a:chExt cx="298550" cy="296150"/>
          </a:xfrm>
        </p:grpSpPr>
        <p:sp>
          <p:nvSpPr>
            <p:cNvPr id="9482" name="Google Shape;9482;p82"/>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82"/>
          <p:cNvGrpSpPr/>
          <p:nvPr/>
        </p:nvGrpSpPr>
        <p:grpSpPr>
          <a:xfrm>
            <a:off x="5301219" y="2711991"/>
            <a:ext cx="350401" cy="264888"/>
            <a:chOff x="3962775" y="1990700"/>
            <a:chExt cx="296975" cy="224500"/>
          </a:xfrm>
        </p:grpSpPr>
        <p:sp>
          <p:nvSpPr>
            <p:cNvPr id="9487" name="Google Shape;9487;p82"/>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82"/>
          <p:cNvGrpSpPr/>
          <p:nvPr/>
        </p:nvGrpSpPr>
        <p:grpSpPr>
          <a:xfrm>
            <a:off x="5301691" y="3158697"/>
            <a:ext cx="349457" cy="349457"/>
            <a:chOff x="3963575" y="2317575"/>
            <a:chExt cx="296175" cy="296175"/>
          </a:xfrm>
        </p:grpSpPr>
        <p:sp>
          <p:nvSpPr>
            <p:cNvPr id="9492" name="Google Shape;9492;p82"/>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2"/>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2"/>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2"/>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2"/>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2"/>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2"/>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2"/>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2"/>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2"/>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2"/>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2"/>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2"/>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82"/>
          <p:cNvGrpSpPr/>
          <p:nvPr/>
        </p:nvGrpSpPr>
        <p:grpSpPr>
          <a:xfrm>
            <a:off x="5301691" y="3608476"/>
            <a:ext cx="349457" cy="348513"/>
            <a:chOff x="3962775" y="2683025"/>
            <a:chExt cx="296175" cy="295375"/>
          </a:xfrm>
        </p:grpSpPr>
        <p:sp>
          <p:nvSpPr>
            <p:cNvPr id="9509" name="Google Shape;9509;p82"/>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2"/>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2"/>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2" name="Google Shape;9512;p82"/>
          <p:cNvSpPr/>
          <p:nvPr/>
        </p:nvSpPr>
        <p:spPr>
          <a:xfrm>
            <a:off x="7513275" y="26701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3" name="Google Shape;9513;p82"/>
          <p:cNvGrpSpPr/>
          <p:nvPr/>
        </p:nvGrpSpPr>
        <p:grpSpPr>
          <a:xfrm>
            <a:off x="7516228" y="3159168"/>
            <a:ext cx="348513" cy="348513"/>
            <a:chOff x="5775900" y="2308125"/>
            <a:chExt cx="295375" cy="295375"/>
          </a:xfrm>
        </p:grpSpPr>
        <p:sp>
          <p:nvSpPr>
            <p:cNvPr id="9514" name="Google Shape;9514;p82"/>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2"/>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2"/>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2"/>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2"/>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82"/>
          <p:cNvGrpSpPr/>
          <p:nvPr/>
        </p:nvGrpSpPr>
        <p:grpSpPr>
          <a:xfrm>
            <a:off x="7537142" y="3608004"/>
            <a:ext cx="306686" cy="349457"/>
            <a:chOff x="5794025" y="2673575"/>
            <a:chExt cx="259925" cy="296175"/>
          </a:xfrm>
        </p:grpSpPr>
        <p:sp>
          <p:nvSpPr>
            <p:cNvPr id="9520" name="Google Shape;9520;p82"/>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2"/>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2" name="Google Shape;9522;p82"/>
          <p:cNvSpPr/>
          <p:nvPr/>
        </p:nvSpPr>
        <p:spPr>
          <a:xfrm>
            <a:off x="6637977" y="40790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2"/>
          <p:cNvSpPr/>
          <p:nvPr/>
        </p:nvSpPr>
        <p:spPr>
          <a:xfrm>
            <a:off x="4867924" y="21974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4" name="Google Shape;9524;p82"/>
          <p:cNvGrpSpPr/>
          <p:nvPr/>
        </p:nvGrpSpPr>
        <p:grpSpPr>
          <a:xfrm>
            <a:off x="6637536" y="1304166"/>
            <a:ext cx="350401" cy="349457"/>
            <a:chOff x="2141000" y="1954475"/>
            <a:chExt cx="296975" cy="296175"/>
          </a:xfrm>
        </p:grpSpPr>
        <p:sp>
          <p:nvSpPr>
            <p:cNvPr id="9525" name="Google Shape;9525;p82"/>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2"/>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2"/>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2"/>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1395450" y="1066225"/>
            <a:ext cx="6353100" cy="14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400" dirty="0"/>
              <a:t>About me</a:t>
            </a:r>
            <a:endParaRPr sz="4400" dirty="0"/>
          </a:p>
        </p:txBody>
      </p:sp>
      <p:sp>
        <p:nvSpPr>
          <p:cNvPr id="248" name="Google Shape;248;p42"/>
          <p:cNvSpPr txBox="1">
            <a:spLocks noGrp="1"/>
          </p:cNvSpPr>
          <p:nvPr>
            <p:ph type="subTitle" idx="1"/>
          </p:nvPr>
        </p:nvSpPr>
        <p:spPr>
          <a:xfrm>
            <a:off x="1395450" y="2544838"/>
            <a:ext cx="6353100" cy="13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Mercury is the closest planet to the Sun and the smallest one in the Solar System—it’s only a bit larger than the Moon. The planet’s name has nothing to do with the liquid metal, since Mercury was named after the Roman messenger god</a:t>
            </a:r>
          </a:p>
          <a:p>
            <a:pPr marL="0" lvl="0" indent="0" algn="ctr" rtl="0">
              <a:spcBef>
                <a:spcPts val="0"/>
              </a:spcBef>
              <a:spcAft>
                <a:spcPts val="0"/>
              </a:spcAft>
              <a:buNone/>
            </a:pPr>
            <a:endParaRPr lang="es" dirty="0"/>
          </a:p>
          <a:p>
            <a:pPr marL="0" lvl="0" indent="0" algn="ctr" rtl="0">
              <a:spcBef>
                <a:spcPts val="0"/>
              </a:spcBef>
              <a:spcAft>
                <a:spcPts val="0"/>
              </a:spcAft>
              <a:buNone/>
            </a:pPr>
            <a:r>
              <a:rPr lang="es" dirty="0"/>
              <a:t>WHAT IS OUR “ABOUT ME”?</a:t>
            </a:r>
            <a:endParaRPr dirty="0"/>
          </a:p>
        </p:txBody>
      </p:sp>
      <p:sp>
        <p:nvSpPr>
          <p:cNvPr id="249" name="Google Shape;249;p42"/>
          <p:cNvSpPr/>
          <p:nvPr/>
        </p:nvSpPr>
        <p:spPr>
          <a:xfrm rot="5400000">
            <a:off x="4532550" y="-441200"/>
            <a:ext cx="78900" cy="5610300"/>
          </a:xfrm>
          <a:prstGeom prst="rect">
            <a:avLst/>
          </a:prstGeom>
          <a:gradFill>
            <a:gsLst>
              <a:gs pos="0">
                <a:schemeClr val="dk1"/>
              </a:gs>
              <a:gs pos="100000">
                <a:schemeClr val="lt2"/>
              </a:gs>
            </a:gsLst>
            <a:lin ang="5400700" scaled="0"/>
          </a:gradFill>
          <a:ln>
            <a:noFill/>
          </a:ln>
          <a:effectLst>
            <a:outerShdw blurRad="57150" dist="19050" dir="5400000" algn="bl" rotWithShape="0">
              <a:schemeClr val="lt1">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Annual Income</a:t>
            </a:r>
            <a:endParaRPr dirty="0"/>
          </a:p>
        </p:txBody>
      </p:sp>
      <p:sp>
        <p:nvSpPr>
          <p:cNvPr id="264" name="Google Shape;264;p44"/>
          <p:cNvSpPr txBox="1">
            <a:spLocks noGrp="1"/>
          </p:cNvSpPr>
          <p:nvPr>
            <p:ph type="title" idx="4294967295"/>
          </p:nvPr>
        </p:nvSpPr>
        <p:spPr>
          <a:xfrm>
            <a:off x="1384250" y="2057975"/>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chemeClr val="lt1"/>
                </a:solidFill>
              </a:rPr>
              <a:t>01</a:t>
            </a:r>
            <a:endParaRPr sz="3000">
              <a:solidFill>
                <a:schemeClr val="lt1"/>
              </a:solidFill>
            </a:endParaRPr>
          </a:p>
        </p:txBody>
      </p:sp>
      <p:sp>
        <p:nvSpPr>
          <p:cNvPr id="265" name="Google Shape;265;p44"/>
          <p:cNvSpPr txBox="1">
            <a:spLocks noGrp="1"/>
          </p:cNvSpPr>
          <p:nvPr>
            <p:ph type="title" idx="4294967295"/>
          </p:nvPr>
        </p:nvSpPr>
        <p:spPr>
          <a:xfrm>
            <a:off x="3278311" y="3040538"/>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chemeClr val="lt1"/>
                </a:solidFill>
              </a:rPr>
              <a:t>02</a:t>
            </a:r>
            <a:endParaRPr sz="3000">
              <a:solidFill>
                <a:schemeClr val="lt1"/>
              </a:solidFill>
            </a:endParaRPr>
          </a:p>
        </p:txBody>
      </p:sp>
      <p:sp>
        <p:nvSpPr>
          <p:cNvPr id="266" name="Google Shape;266;p44"/>
          <p:cNvSpPr txBox="1">
            <a:spLocks noGrp="1"/>
          </p:cNvSpPr>
          <p:nvPr>
            <p:ph type="title" idx="4294967295"/>
          </p:nvPr>
        </p:nvSpPr>
        <p:spPr>
          <a:xfrm>
            <a:off x="5192758" y="2057975"/>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chemeClr val="lt1"/>
                </a:solidFill>
              </a:rPr>
              <a:t>03</a:t>
            </a:r>
            <a:endParaRPr sz="3000">
              <a:solidFill>
                <a:schemeClr val="lt1"/>
              </a:solidFill>
            </a:endParaRPr>
          </a:p>
        </p:txBody>
      </p:sp>
      <p:sp>
        <p:nvSpPr>
          <p:cNvPr id="267" name="Google Shape;267;p44"/>
          <p:cNvSpPr txBox="1">
            <a:spLocks noGrp="1"/>
          </p:cNvSpPr>
          <p:nvPr>
            <p:ph type="subTitle" idx="4294967295"/>
          </p:nvPr>
        </p:nvSpPr>
        <p:spPr>
          <a:xfrm>
            <a:off x="815600" y="3448025"/>
            <a:ext cx="18720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800" dirty="0"/>
              <a:t>$$$$</a:t>
            </a:r>
            <a:endParaRPr sz="1800" dirty="0"/>
          </a:p>
        </p:txBody>
      </p:sp>
      <p:sp>
        <p:nvSpPr>
          <p:cNvPr id="268" name="Google Shape;268;p44"/>
          <p:cNvSpPr txBox="1">
            <a:spLocks noGrp="1"/>
          </p:cNvSpPr>
          <p:nvPr>
            <p:ph type="subTitle" idx="4294967295"/>
          </p:nvPr>
        </p:nvSpPr>
        <p:spPr>
          <a:xfrm>
            <a:off x="2716223" y="1905941"/>
            <a:ext cx="1872000" cy="5687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dirty="0"/>
              <a:t>Median</a:t>
            </a:r>
            <a:endParaRPr sz="1600" dirty="0"/>
          </a:p>
        </p:txBody>
      </p:sp>
      <p:sp>
        <p:nvSpPr>
          <p:cNvPr id="269" name="Google Shape;269;p44"/>
          <p:cNvSpPr txBox="1">
            <a:spLocks noGrp="1"/>
          </p:cNvSpPr>
          <p:nvPr>
            <p:ph type="subTitle" idx="4294967295"/>
          </p:nvPr>
        </p:nvSpPr>
        <p:spPr>
          <a:xfrm>
            <a:off x="4624108" y="3448025"/>
            <a:ext cx="1872000" cy="75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Maximum</a:t>
            </a:r>
            <a:endParaRPr dirty="0"/>
          </a:p>
          <a:p>
            <a:pPr marL="0" lvl="0" indent="0" algn="ctr" rtl="0">
              <a:spcBef>
                <a:spcPts val="1600"/>
              </a:spcBef>
              <a:spcAft>
                <a:spcPts val="0"/>
              </a:spcAft>
              <a:buNone/>
            </a:pPr>
            <a:endParaRPr dirty="0"/>
          </a:p>
          <a:p>
            <a:pPr marL="0" lvl="0" indent="0" algn="ctr" rtl="0">
              <a:spcBef>
                <a:spcPts val="1600"/>
              </a:spcBef>
              <a:spcAft>
                <a:spcPts val="0"/>
              </a:spcAft>
              <a:buNone/>
            </a:pPr>
            <a:endParaRPr dirty="0"/>
          </a:p>
          <a:p>
            <a:pPr marL="0" lvl="0" indent="0" algn="ctr" rtl="0">
              <a:spcBef>
                <a:spcPts val="1600"/>
              </a:spcBef>
              <a:spcAft>
                <a:spcPts val="0"/>
              </a:spcAft>
              <a:buNone/>
            </a:pPr>
            <a:endParaRPr dirty="0"/>
          </a:p>
          <a:p>
            <a:pPr marL="0" lvl="0" indent="0" algn="ctr" rtl="0">
              <a:spcBef>
                <a:spcPts val="1600"/>
              </a:spcBef>
              <a:spcAft>
                <a:spcPts val="1600"/>
              </a:spcAft>
              <a:buNone/>
            </a:pPr>
            <a:endParaRPr dirty="0"/>
          </a:p>
        </p:txBody>
      </p:sp>
      <p:sp>
        <p:nvSpPr>
          <p:cNvPr id="270" name="Google Shape;270;p44"/>
          <p:cNvSpPr txBox="1">
            <a:spLocks noGrp="1"/>
          </p:cNvSpPr>
          <p:nvPr>
            <p:ph type="subTitle" idx="4294967295"/>
          </p:nvPr>
        </p:nvSpPr>
        <p:spPr>
          <a:xfrm>
            <a:off x="815600" y="2792375"/>
            <a:ext cx="1872000" cy="720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Minimum </a:t>
            </a:r>
            <a:endParaRPr sz="1600" dirty="0"/>
          </a:p>
        </p:txBody>
      </p:sp>
      <p:sp>
        <p:nvSpPr>
          <p:cNvPr id="271" name="Google Shape;271;p44"/>
          <p:cNvSpPr txBox="1">
            <a:spLocks noGrp="1"/>
          </p:cNvSpPr>
          <p:nvPr>
            <p:ph type="subTitle" idx="4294967295"/>
          </p:nvPr>
        </p:nvSpPr>
        <p:spPr>
          <a:xfrm>
            <a:off x="2729386" y="2322619"/>
            <a:ext cx="1872000" cy="7179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t>
            </a:r>
            <a:endParaRPr sz="1800" dirty="0"/>
          </a:p>
        </p:txBody>
      </p:sp>
      <p:sp>
        <p:nvSpPr>
          <p:cNvPr id="272" name="Google Shape;272;p44"/>
          <p:cNvSpPr txBox="1">
            <a:spLocks noGrp="1"/>
          </p:cNvSpPr>
          <p:nvPr>
            <p:ph type="subTitle" idx="4294967295"/>
          </p:nvPr>
        </p:nvSpPr>
        <p:spPr>
          <a:xfrm>
            <a:off x="4624108" y="2792375"/>
            <a:ext cx="1872000" cy="720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t>
            </a:r>
            <a:endParaRPr sz="1800" dirty="0"/>
          </a:p>
        </p:txBody>
      </p:sp>
      <p:sp>
        <p:nvSpPr>
          <p:cNvPr id="273" name="Google Shape;273;p44"/>
          <p:cNvSpPr txBox="1">
            <a:spLocks noGrp="1"/>
          </p:cNvSpPr>
          <p:nvPr>
            <p:ph type="title" idx="4294967295"/>
          </p:nvPr>
        </p:nvSpPr>
        <p:spPr>
          <a:xfrm>
            <a:off x="7025038" y="3040538"/>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lt1"/>
                </a:solidFill>
              </a:rPr>
              <a:t>04</a:t>
            </a:r>
            <a:endParaRPr sz="3000" dirty="0">
              <a:solidFill>
                <a:schemeClr val="lt1"/>
              </a:solidFill>
            </a:endParaRPr>
          </a:p>
        </p:txBody>
      </p:sp>
      <p:sp>
        <p:nvSpPr>
          <p:cNvPr id="274" name="Google Shape;274;p44"/>
          <p:cNvSpPr txBox="1">
            <a:spLocks noGrp="1"/>
          </p:cNvSpPr>
          <p:nvPr>
            <p:ph type="subTitle" idx="4294967295"/>
          </p:nvPr>
        </p:nvSpPr>
        <p:spPr>
          <a:xfrm>
            <a:off x="6456388" y="1966864"/>
            <a:ext cx="1872000" cy="536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600" dirty="0"/>
              <a:t>Entry-Level</a:t>
            </a:r>
            <a:endParaRPr sz="1600" dirty="0"/>
          </a:p>
        </p:txBody>
      </p:sp>
      <p:sp>
        <p:nvSpPr>
          <p:cNvPr id="275" name="Google Shape;275;p44"/>
          <p:cNvSpPr txBox="1">
            <a:spLocks noGrp="1"/>
          </p:cNvSpPr>
          <p:nvPr>
            <p:ph type="subTitle" idx="4294967295"/>
          </p:nvPr>
        </p:nvSpPr>
        <p:spPr>
          <a:xfrm>
            <a:off x="6456388" y="2322619"/>
            <a:ext cx="1872000" cy="7179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t>
            </a:r>
            <a:endParaRPr sz="1800" dirty="0"/>
          </a:p>
        </p:txBody>
      </p:sp>
      <p:cxnSp>
        <p:nvCxnSpPr>
          <p:cNvPr id="276" name="Google Shape;276;p44"/>
          <p:cNvCxnSpPr>
            <a:stCxn id="264" idx="0"/>
            <a:endCxn id="265" idx="1"/>
          </p:cNvCxnSpPr>
          <p:nvPr/>
        </p:nvCxnSpPr>
        <p:spPr>
          <a:xfrm rot="-5400000" flipH="1">
            <a:off x="1840100" y="1969475"/>
            <a:ext cx="1349700" cy="1526700"/>
          </a:xfrm>
          <a:prstGeom prst="curvedConnector4">
            <a:avLst>
              <a:gd name="adj1" fmla="val -17643"/>
              <a:gd name="adj2" fmla="val 62031"/>
            </a:avLst>
          </a:prstGeom>
          <a:noFill/>
          <a:ln w="28575" cap="flat" cmpd="sng">
            <a:solidFill>
              <a:schemeClr val="dk1"/>
            </a:solidFill>
            <a:prstDash val="dash"/>
            <a:round/>
            <a:headEnd type="none" w="med" len="med"/>
            <a:tailEnd type="none" w="med" len="med"/>
          </a:ln>
        </p:spPr>
      </p:cxnSp>
      <p:cxnSp>
        <p:nvCxnSpPr>
          <p:cNvPr id="277" name="Google Shape;277;p44"/>
          <p:cNvCxnSpPr>
            <a:stCxn id="265" idx="3"/>
            <a:endCxn id="266" idx="1"/>
          </p:cNvCxnSpPr>
          <p:nvPr/>
        </p:nvCxnSpPr>
        <p:spPr>
          <a:xfrm rot="10800000" flipH="1">
            <a:off x="4013011" y="2425238"/>
            <a:ext cx="1179600" cy="982500"/>
          </a:xfrm>
          <a:prstGeom prst="curvedConnector3">
            <a:avLst>
              <a:gd name="adj1" fmla="val 50006"/>
            </a:avLst>
          </a:prstGeom>
          <a:noFill/>
          <a:ln w="28575" cap="flat" cmpd="sng">
            <a:solidFill>
              <a:schemeClr val="dk1"/>
            </a:solidFill>
            <a:prstDash val="dash"/>
            <a:round/>
            <a:headEnd type="none" w="med" len="med"/>
            <a:tailEnd type="none" w="med" len="med"/>
          </a:ln>
        </p:spPr>
      </p:cxnSp>
      <p:cxnSp>
        <p:nvCxnSpPr>
          <p:cNvPr id="278" name="Google Shape;278;p44"/>
          <p:cNvCxnSpPr>
            <a:cxnSpLocks/>
            <a:stCxn id="266" idx="3"/>
            <a:endCxn id="273" idx="2"/>
          </p:cNvCxnSpPr>
          <p:nvPr/>
        </p:nvCxnSpPr>
        <p:spPr>
          <a:xfrm>
            <a:off x="5927458" y="2425175"/>
            <a:ext cx="1464900" cy="1349700"/>
          </a:xfrm>
          <a:prstGeom prst="curvedConnector4">
            <a:avLst>
              <a:gd name="adj1" fmla="val 37463"/>
              <a:gd name="adj2" fmla="val 117647"/>
            </a:avLst>
          </a:prstGeom>
          <a:noFill/>
          <a:ln w="28575" cap="flat" cmpd="sng">
            <a:solidFill>
              <a:schemeClr val="dk1"/>
            </a:solidFill>
            <a:prstDash val="dash"/>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p:nvPr/>
        </p:nvSpPr>
        <p:spPr>
          <a:xfrm flipH="1">
            <a:off x="285148" y="390875"/>
            <a:ext cx="8776778" cy="5143727"/>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dk2"/>
              </a:gs>
              <a:gs pos="100000">
                <a:schemeClr val="accent3"/>
              </a:gs>
            </a:gsLst>
            <a:lin ang="5400700" scaled="0"/>
          </a:gradFill>
          <a:ln>
            <a:noFill/>
          </a:ln>
          <a:effectLst>
            <a:outerShdw blurRad="57150" dist="19050" dir="5400000" algn="bl" rotWithShape="0">
              <a:schemeClr val="accent4">
                <a:alpha val="8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5"/>
          <p:cNvSpPr/>
          <p:nvPr/>
        </p:nvSpPr>
        <p:spPr>
          <a:xfrm flipH="1">
            <a:off x="0" y="12"/>
            <a:ext cx="9347075" cy="5508769"/>
          </a:xfrm>
          <a:custGeom>
            <a:avLst/>
            <a:gdLst/>
            <a:ahLst/>
            <a:cxnLst/>
            <a:rect l="l" t="t" r="r" b="b"/>
            <a:pathLst>
              <a:path w="276173" h="184132" extrusionOk="0">
                <a:moveTo>
                  <a:pt x="0" y="1"/>
                </a:moveTo>
                <a:lnTo>
                  <a:pt x="0" y="184132"/>
                </a:lnTo>
                <a:lnTo>
                  <a:pt x="276172" y="184132"/>
                </a:lnTo>
                <a:lnTo>
                  <a:pt x="276172" y="131387"/>
                </a:lnTo>
                <a:cubicBezTo>
                  <a:pt x="273628" y="130973"/>
                  <a:pt x="271074" y="130771"/>
                  <a:pt x="268535" y="130771"/>
                </a:cubicBezTo>
                <a:cubicBezTo>
                  <a:pt x="257196" y="130771"/>
                  <a:pt x="246162" y="134807"/>
                  <a:pt x="237630" y="142036"/>
                </a:cubicBezTo>
                <a:cubicBezTo>
                  <a:pt x="229940" y="148548"/>
                  <a:pt x="215771" y="171901"/>
                  <a:pt x="186856" y="171901"/>
                </a:cubicBezTo>
                <a:cubicBezTo>
                  <a:pt x="185022" y="171901"/>
                  <a:pt x="183129" y="171807"/>
                  <a:pt x="181174" y="171609"/>
                </a:cubicBezTo>
                <a:cubicBezTo>
                  <a:pt x="168688" y="170343"/>
                  <a:pt x="157759" y="159244"/>
                  <a:pt x="148753" y="151200"/>
                </a:cubicBezTo>
                <a:cubicBezTo>
                  <a:pt x="143678" y="146661"/>
                  <a:pt x="137788" y="142949"/>
                  <a:pt x="130815" y="142486"/>
                </a:cubicBezTo>
                <a:cubicBezTo>
                  <a:pt x="130166" y="142444"/>
                  <a:pt x="129520" y="142423"/>
                  <a:pt x="128876" y="142423"/>
                </a:cubicBezTo>
                <a:cubicBezTo>
                  <a:pt x="115687" y="142423"/>
                  <a:pt x="103563" y="150961"/>
                  <a:pt x="90532" y="152551"/>
                </a:cubicBezTo>
                <a:cubicBezTo>
                  <a:pt x="88689" y="152776"/>
                  <a:pt x="86818" y="152895"/>
                  <a:pt x="84946" y="152895"/>
                </a:cubicBezTo>
                <a:cubicBezTo>
                  <a:pt x="74781" y="152895"/>
                  <a:pt x="64605" y="149394"/>
                  <a:pt x="58890" y="140442"/>
                </a:cubicBezTo>
                <a:cubicBezTo>
                  <a:pt x="53755" y="132410"/>
                  <a:pt x="52793" y="122163"/>
                  <a:pt x="54996" y="112889"/>
                </a:cubicBezTo>
                <a:cubicBezTo>
                  <a:pt x="57418" y="102691"/>
                  <a:pt x="63454" y="92431"/>
                  <a:pt x="71219" y="85373"/>
                </a:cubicBezTo>
                <a:cubicBezTo>
                  <a:pt x="75819" y="81186"/>
                  <a:pt x="83802" y="77645"/>
                  <a:pt x="83668" y="70416"/>
                </a:cubicBezTo>
                <a:cubicBezTo>
                  <a:pt x="83547" y="63199"/>
                  <a:pt x="75040" y="60047"/>
                  <a:pt x="72910" y="53536"/>
                </a:cubicBezTo>
                <a:cubicBezTo>
                  <a:pt x="72107" y="51042"/>
                  <a:pt x="72131" y="48340"/>
                  <a:pt x="72643" y="45772"/>
                </a:cubicBezTo>
                <a:cubicBezTo>
                  <a:pt x="74638" y="35999"/>
                  <a:pt x="84107" y="29257"/>
                  <a:pt x="85908" y="19095"/>
                </a:cubicBezTo>
                <a:cubicBezTo>
                  <a:pt x="87125" y="12256"/>
                  <a:pt x="84788" y="5782"/>
                  <a:pt x="81332" y="1"/>
                </a:cubicBezTo>
                <a:close/>
              </a:path>
            </a:pathLst>
          </a:custGeom>
          <a:gradFill>
            <a:gsLst>
              <a:gs pos="0">
                <a:schemeClr val="accent1"/>
              </a:gs>
              <a:gs pos="100000">
                <a:schemeClr val="lt1"/>
              </a:gs>
            </a:gsLst>
            <a:lin ang="2700006" scaled="0"/>
          </a:gradFill>
          <a:ln>
            <a:noFill/>
          </a:ln>
          <a:effectLst>
            <a:outerShdw blurRad="57150" dist="19050" dir="5400000" algn="bl" rotWithShape="0">
              <a:schemeClr val="accent4">
                <a:alpha val="8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Job position 1</a:t>
            </a:r>
            <a:endParaRPr/>
          </a:p>
        </p:txBody>
      </p:sp>
      <p:sp>
        <p:nvSpPr>
          <p:cNvPr id="286" name="Google Shape;286;p45"/>
          <p:cNvSpPr txBox="1">
            <a:spLocks noGrp="1"/>
          </p:cNvSpPr>
          <p:nvPr>
            <p:ph type="subTitle" idx="4294967295"/>
          </p:nvPr>
        </p:nvSpPr>
        <p:spPr>
          <a:xfrm>
            <a:off x="1765975" y="2456836"/>
            <a:ext cx="4296600" cy="34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You can describe the topic of the section here</a:t>
            </a:r>
            <a:endParaRPr/>
          </a:p>
        </p:txBody>
      </p:sp>
      <p:sp>
        <p:nvSpPr>
          <p:cNvPr id="287" name="Google Shape;287;p45"/>
          <p:cNvSpPr txBox="1">
            <a:spLocks noGrp="1"/>
          </p:cNvSpPr>
          <p:nvPr>
            <p:ph type="subTitle" idx="4294967295"/>
          </p:nvPr>
        </p:nvSpPr>
        <p:spPr>
          <a:xfrm>
            <a:off x="1765975" y="1525538"/>
            <a:ext cx="4296600" cy="396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Company name here</a:t>
            </a:r>
            <a:endParaRPr b="0"/>
          </a:p>
        </p:txBody>
      </p:sp>
      <p:sp>
        <p:nvSpPr>
          <p:cNvPr id="288" name="Google Shape;288;p45"/>
          <p:cNvSpPr txBox="1"/>
          <p:nvPr/>
        </p:nvSpPr>
        <p:spPr>
          <a:xfrm>
            <a:off x="1765975" y="2798825"/>
            <a:ext cx="42966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List your responsibilities for this job</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Adapt this to your needs</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Try to keep it short</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Go straight to the point</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Don’t omit important information</a:t>
            </a:r>
            <a:endParaRPr sz="1700" b="1">
              <a:solidFill>
                <a:schemeClr val="accent5"/>
              </a:solidFill>
              <a:latin typeface="Kumbh Sans"/>
              <a:ea typeface="Kumbh Sans"/>
              <a:cs typeface="Kumbh Sans"/>
              <a:sym typeface="Kumbh Sans"/>
            </a:endParaRPr>
          </a:p>
        </p:txBody>
      </p:sp>
      <p:sp>
        <p:nvSpPr>
          <p:cNvPr id="289" name="Google Shape;289;p45"/>
          <p:cNvSpPr/>
          <p:nvPr/>
        </p:nvSpPr>
        <p:spPr>
          <a:xfrm>
            <a:off x="7879800" y="3917775"/>
            <a:ext cx="734700" cy="734700"/>
          </a:xfrm>
          <a:prstGeom prst="ellipse">
            <a:avLst/>
          </a:prstGeom>
          <a:solidFill>
            <a:schemeClr val="accent3"/>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5"/>
          <p:cNvSpPr/>
          <p:nvPr/>
        </p:nvSpPr>
        <p:spPr>
          <a:xfrm rot="5400000">
            <a:off x="1236900" y="2105025"/>
            <a:ext cx="76200" cy="7344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5"/>
          <p:cNvSpPr txBox="1">
            <a:spLocks noGrp="1"/>
          </p:cNvSpPr>
          <p:nvPr>
            <p:ph type="subTitle" idx="4294967295"/>
          </p:nvPr>
        </p:nvSpPr>
        <p:spPr>
          <a:xfrm>
            <a:off x="1765975" y="1933338"/>
            <a:ext cx="4296600" cy="396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20XX -20XX</a:t>
            </a:r>
            <a:endParaRPr b="0"/>
          </a:p>
        </p:txBody>
      </p:sp>
      <p:sp>
        <p:nvSpPr>
          <p:cNvPr id="292" name="Google Shape;292;p45"/>
          <p:cNvSpPr/>
          <p:nvPr/>
        </p:nvSpPr>
        <p:spPr>
          <a:xfrm>
            <a:off x="907650" y="1594800"/>
            <a:ext cx="734700" cy="734700"/>
          </a:xfrm>
          <a:prstGeom prst="rect">
            <a:avLst/>
          </a:prstGeom>
          <a:gradFill>
            <a:gsLst>
              <a:gs pos="0">
                <a:schemeClr val="dk1"/>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45"/>
          <p:cNvGrpSpPr/>
          <p:nvPr/>
        </p:nvGrpSpPr>
        <p:grpSpPr>
          <a:xfrm>
            <a:off x="1078202" y="1768516"/>
            <a:ext cx="393598" cy="387282"/>
            <a:chOff x="5274056" y="3274666"/>
            <a:chExt cx="330255" cy="324983"/>
          </a:xfrm>
        </p:grpSpPr>
        <p:sp>
          <p:nvSpPr>
            <p:cNvPr id="294" name="Google Shape;294;p45"/>
            <p:cNvSpPr/>
            <p:nvPr/>
          </p:nvSpPr>
          <p:spPr>
            <a:xfrm>
              <a:off x="5274056" y="3327106"/>
              <a:ext cx="257911" cy="272509"/>
            </a:xfrm>
            <a:custGeom>
              <a:avLst/>
              <a:gdLst/>
              <a:ahLst/>
              <a:cxnLst/>
              <a:rect l="l" t="t" r="r" b="b"/>
              <a:pathLst>
                <a:path w="9099" h="9614" extrusionOk="0">
                  <a:moveTo>
                    <a:pt x="5092" y="671"/>
                  </a:moveTo>
                  <a:cubicBezTo>
                    <a:pt x="5301" y="671"/>
                    <a:pt x="5473" y="832"/>
                    <a:pt x="5488" y="1041"/>
                  </a:cubicBezTo>
                  <a:cubicBezTo>
                    <a:pt x="5488" y="1049"/>
                    <a:pt x="5487" y="1060"/>
                    <a:pt x="5487" y="1070"/>
                  </a:cubicBezTo>
                  <a:lnTo>
                    <a:pt x="5489" y="2524"/>
                  </a:lnTo>
                  <a:lnTo>
                    <a:pt x="4695" y="2524"/>
                  </a:lnTo>
                  <a:lnTo>
                    <a:pt x="4696" y="1069"/>
                  </a:lnTo>
                  <a:lnTo>
                    <a:pt x="4696" y="1041"/>
                  </a:lnTo>
                  <a:cubicBezTo>
                    <a:pt x="4711" y="832"/>
                    <a:pt x="4884" y="671"/>
                    <a:pt x="5092" y="671"/>
                  </a:cubicBezTo>
                  <a:close/>
                  <a:moveTo>
                    <a:pt x="6557" y="671"/>
                  </a:moveTo>
                  <a:lnTo>
                    <a:pt x="6557" y="671"/>
                  </a:lnTo>
                  <a:cubicBezTo>
                    <a:pt x="6776" y="672"/>
                    <a:pt x="6954" y="849"/>
                    <a:pt x="6954" y="1069"/>
                  </a:cubicBezTo>
                  <a:lnTo>
                    <a:pt x="6954" y="2524"/>
                  </a:lnTo>
                  <a:lnTo>
                    <a:pt x="6161" y="2524"/>
                  </a:lnTo>
                  <a:lnTo>
                    <a:pt x="6161" y="1069"/>
                  </a:lnTo>
                  <a:lnTo>
                    <a:pt x="6161" y="1041"/>
                  </a:lnTo>
                  <a:cubicBezTo>
                    <a:pt x="6176" y="832"/>
                    <a:pt x="6348" y="672"/>
                    <a:pt x="6557" y="671"/>
                  </a:cubicBezTo>
                  <a:close/>
                  <a:moveTo>
                    <a:pt x="3628" y="671"/>
                  </a:moveTo>
                  <a:cubicBezTo>
                    <a:pt x="3836" y="671"/>
                    <a:pt x="4009" y="832"/>
                    <a:pt x="4024" y="1041"/>
                  </a:cubicBezTo>
                  <a:cubicBezTo>
                    <a:pt x="4024" y="1049"/>
                    <a:pt x="4023" y="1059"/>
                    <a:pt x="4023" y="1069"/>
                  </a:cubicBezTo>
                  <a:lnTo>
                    <a:pt x="4023" y="2524"/>
                  </a:lnTo>
                  <a:lnTo>
                    <a:pt x="3651" y="2524"/>
                  </a:lnTo>
                  <a:cubicBezTo>
                    <a:pt x="3648" y="2524"/>
                    <a:pt x="3646" y="2524"/>
                    <a:pt x="3643" y="2524"/>
                  </a:cubicBezTo>
                  <a:cubicBezTo>
                    <a:pt x="3501" y="2524"/>
                    <a:pt x="3361" y="2553"/>
                    <a:pt x="3230" y="2609"/>
                  </a:cubicBezTo>
                  <a:lnTo>
                    <a:pt x="3230" y="1069"/>
                  </a:lnTo>
                  <a:cubicBezTo>
                    <a:pt x="3230" y="849"/>
                    <a:pt x="3408" y="671"/>
                    <a:pt x="3628" y="671"/>
                  </a:cubicBezTo>
                  <a:close/>
                  <a:moveTo>
                    <a:pt x="8023" y="1555"/>
                  </a:moveTo>
                  <a:cubicBezTo>
                    <a:pt x="8216" y="1555"/>
                    <a:pt x="8410" y="1687"/>
                    <a:pt x="8420" y="1950"/>
                  </a:cubicBezTo>
                  <a:lnTo>
                    <a:pt x="8420" y="3605"/>
                  </a:lnTo>
                  <a:cubicBezTo>
                    <a:pt x="8420" y="3816"/>
                    <a:pt x="8250" y="3987"/>
                    <a:pt x="8039" y="3987"/>
                  </a:cubicBezTo>
                  <a:lnTo>
                    <a:pt x="8007" y="3987"/>
                  </a:lnTo>
                  <a:cubicBezTo>
                    <a:pt x="7796" y="3987"/>
                    <a:pt x="7626" y="3816"/>
                    <a:pt x="7626" y="3605"/>
                  </a:cubicBezTo>
                  <a:lnTo>
                    <a:pt x="7626" y="1950"/>
                  </a:lnTo>
                  <a:cubicBezTo>
                    <a:pt x="7636" y="1686"/>
                    <a:pt x="7829" y="1555"/>
                    <a:pt x="8023" y="1555"/>
                  </a:cubicBezTo>
                  <a:close/>
                  <a:moveTo>
                    <a:pt x="2072" y="5167"/>
                  </a:moveTo>
                  <a:lnTo>
                    <a:pt x="2277" y="5583"/>
                  </a:lnTo>
                  <a:cubicBezTo>
                    <a:pt x="2326" y="5682"/>
                    <a:pt x="2420" y="5750"/>
                    <a:pt x="2530" y="5766"/>
                  </a:cubicBezTo>
                  <a:lnTo>
                    <a:pt x="2962" y="5829"/>
                  </a:lnTo>
                  <a:cubicBezTo>
                    <a:pt x="2965" y="5830"/>
                    <a:pt x="2968" y="5830"/>
                    <a:pt x="2972" y="5830"/>
                  </a:cubicBezTo>
                  <a:lnTo>
                    <a:pt x="2989" y="5833"/>
                  </a:lnTo>
                  <a:lnTo>
                    <a:pt x="2656" y="6157"/>
                  </a:lnTo>
                  <a:cubicBezTo>
                    <a:pt x="2578" y="6234"/>
                    <a:pt x="2541" y="6346"/>
                    <a:pt x="2559" y="6454"/>
                  </a:cubicBezTo>
                  <a:lnTo>
                    <a:pt x="2560" y="6454"/>
                  </a:lnTo>
                  <a:lnTo>
                    <a:pt x="2638" y="6911"/>
                  </a:lnTo>
                  <a:lnTo>
                    <a:pt x="2228" y="6695"/>
                  </a:lnTo>
                  <a:cubicBezTo>
                    <a:pt x="2179" y="6669"/>
                    <a:pt x="2125" y="6657"/>
                    <a:pt x="2072" y="6657"/>
                  </a:cubicBezTo>
                  <a:cubicBezTo>
                    <a:pt x="2018" y="6657"/>
                    <a:pt x="1964" y="6669"/>
                    <a:pt x="1915" y="6695"/>
                  </a:cubicBezTo>
                  <a:lnTo>
                    <a:pt x="1505" y="6911"/>
                  </a:lnTo>
                  <a:lnTo>
                    <a:pt x="1583" y="6454"/>
                  </a:lnTo>
                  <a:cubicBezTo>
                    <a:pt x="1602" y="6346"/>
                    <a:pt x="1566" y="6234"/>
                    <a:pt x="1487" y="6157"/>
                  </a:cubicBezTo>
                  <a:lnTo>
                    <a:pt x="1154" y="5833"/>
                  </a:lnTo>
                  <a:lnTo>
                    <a:pt x="1613" y="5766"/>
                  </a:lnTo>
                  <a:cubicBezTo>
                    <a:pt x="1722" y="5750"/>
                    <a:pt x="1817" y="5682"/>
                    <a:pt x="1866" y="5583"/>
                  </a:cubicBezTo>
                  <a:lnTo>
                    <a:pt x="2072" y="5167"/>
                  </a:lnTo>
                  <a:close/>
                  <a:moveTo>
                    <a:pt x="6932" y="3195"/>
                  </a:moveTo>
                  <a:cubicBezTo>
                    <a:pt x="6899" y="3464"/>
                    <a:pt x="6823" y="3669"/>
                    <a:pt x="6700" y="3817"/>
                  </a:cubicBezTo>
                  <a:cubicBezTo>
                    <a:pt x="6499" y="4061"/>
                    <a:pt x="6149" y="4180"/>
                    <a:pt x="5631" y="4180"/>
                  </a:cubicBezTo>
                  <a:lnTo>
                    <a:pt x="4919" y="4180"/>
                  </a:lnTo>
                  <a:cubicBezTo>
                    <a:pt x="4474" y="4198"/>
                    <a:pt x="4474" y="4833"/>
                    <a:pt x="4919" y="4851"/>
                  </a:cubicBezTo>
                  <a:cubicBezTo>
                    <a:pt x="5208" y="4851"/>
                    <a:pt x="5442" y="5086"/>
                    <a:pt x="5443" y="5374"/>
                  </a:cubicBezTo>
                  <a:lnTo>
                    <a:pt x="5443" y="6110"/>
                  </a:lnTo>
                  <a:cubicBezTo>
                    <a:pt x="5452" y="6333"/>
                    <a:pt x="5615" y="6444"/>
                    <a:pt x="5779" y="6444"/>
                  </a:cubicBezTo>
                  <a:cubicBezTo>
                    <a:pt x="5942" y="6444"/>
                    <a:pt x="6105" y="6333"/>
                    <a:pt x="6114" y="6110"/>
                  </a:cubicBezTo>
                  <a:lnTo>
                    <a:pt x="6114" y="5374"/>
                  </a:lnTo>
                  <a:cubicBezTo>
                    <a:pt x="6114" y="5187"/>
                    <a:pt x="6070" y="5002"/>
                    <a:pt x="5983" y="4833"/>
                  </a:cubicBezTo>
                  <a:cubicBezTo>
                    <a:pt x="6517" y="4778"/>
                    <a:pt x="6920" y="4592"/>
                    <a:pt x="7193" y="4274"/>
                  </a:cubicBezTo>
                  <a:cubicBezTo>
                    <a:pt x="7394" y="4517"/>
                    <a:pt x="7692" y="4658"/>
                    <a:pt x="8006" y="4658"/>
                  </a:cubicBezTo>
                  <a:lnTo>
                    <a:pt x="8039" y="4658"/>
                  </a:lnTo>
                  <a:cubicBezTo>
                    <a:pt x="8169" y="4658"/>
                    <a:pt x="8299" y="4633"/>
                    <a:pt x="8420" y="4586"/>
                  </a:cubicBezTo>
                  <a:lnTo>
                    <a:pt x="8420" y="4651"/>
                  </a:lnTo>
                  <a:cubicBezTo>
                    <a:pt x="8420" y="5285"/>
                    <a:pt x="8189" y="5896"/>
                    <a:pt x="7769" y="6371"/>
                  </a:cubicBezTo>
                  <a:lnTo>
                    <a:pt x="7771" y="6371"/>
                  </a:lnTo>
                  <a:cubicBezTo>
                    <a:pt x="7451" y="6733"/>
                    <a:pt x="7248" y="7184"/>
                    <a:pt x="7188" y="7664"/>
                  </a:cubicBezTo>
                  <a:lnTo>
                    <a:pt x="4476" y="7664"/>
                  </a:lnTo>
                  <a:cubicBezTo>
                    <a:pt x="4414" y="7187"/>
                    <a:pt x="4208" y="6741"/>
                    <a:pt x="3889" y="6382"/>
                  </a:cubicBezTo>
                  <a:cubicBezTo>
                    <a:pt x="3811" y="6293"/>
                    <a:pt x="3738" y="6201"/>
                    <a:pt x="3672" y="6104"/>
                  </a:cubicBezTo>
                  <a:lnTo>
                    <a:pt x="3944" y="5839"/>
                  </a:lnTo>
                  <a:cubicBezTo>
                    <a:pt x="4143" y="5645"/>
                    <a:pt x="4033" y="5306"/>
                    <a:pt x="3758" y="5267"/>
                  </a:cubicBezTo>
                  <a:lnTo>
                    <a:pt x="3287" y="5199"/>
                  </a:lnTo>
                  <a:cubicBezTo>
                    <a:pt x="3248" y="5019"/>
                    <a:pt x="3229" y="4835"/>
                    <a:pt x="3229" y="4651"/>
                  </a:cubicBezTo>
                  <a:lnTo>
                    <a:pt x="3229" y="3617"/>
                  </a:lnTo>
                  <a:cubicBezTo>
                    <a:pt x="3229" y="3384"/>
                    <a:pt x="3418" y="3195"/>
                    <a:pt x="3651" y="3195"/>
                  </a:cubicBezTo>
                  <a:close/>
                  <a:moveTo>
                    <a:pt x="7170" y="8335"/>
                  </a:moveTo>
                  <a:lnTo>
                    <a:pt x="7172" y="8943"/>
                  </a:lnTo>
                  <a:lnTo>
                    <a:pt x="4500" y="8943"/>
                  </a:lnTo>
                  <a:lnTo>
                    <a:pt x="4500" y="8335"/>
                  </a:lnTo>
                  <a:close/>
                  <a:moveTo>
                    <a:pt x="3641" y="0"/>
                  </a:moveTo>
                  <a:cubicBezTo>
                    <a:pt x="3090" y="0"/>
                    <a:pt x="2557" y="429"/>
                    <a:pt x="2558" y="1069"/>
                  </a:cubicBezTo>
                  <a:lnTo>
                    <a:pt x="2558" y="3589"/>
                  </a:lnTo>
                  <a:lnTo>
                    <a:pt x="2558" y="3593"/>
                  </a:lnTo>
                  <a:cubicBezTo>
                    <a:pt x="2558" y="3600"/>
                    <a:pt x="2558" y="3609"/>
                    <a:pt x="2558" y="3617"/>
                  </a:cubicBezTo>
                  <a:lnTo>
                    <a:pt x="2558" y="4636"/>
                  </a:lnTo>
                  <a:lnTo>
                    <a:pt x="2372" y="4260"/>
                  </a:lnTo>
                  <a:cubicBezTo>
                    <a:pt x="2312" y="4136"/>
                    <a:pt x="2191" y="4074"/>
                    <a:pt x="2071" y="4074"/>
                  </a:cubicBezTo>
                  <a:cubicBezTo>
                    <a:pt x="1951" y="4074"/>
                    <a:pt x="1830" y="4136"/>
                    <a:pt x="1770" y="4260"/>
                  </a:cubicBezTo>
                  <a:lnTo>
                    <a:pt x="1342" y="5127"/>
                  </a:lnTo>
                  <a:lnTo>
                    <a:pt x="386" y="5267"/>
                  </a:lnTo>
                  <a:cubicBezTo>
                    <a:pt x="110" y="5306"/>
                    <a:pt x="0" y="5645"/>
                    <a:pt x="199" y="5839"/>
                  </a:cubicBezTo>
                  <a:lnTo>
                    <a:pt x="892" y="6514"/>
                  </a:lnTo>
                  <a:lnTo>
                    <a:pt x="728" y="7467"/>
                  </a:lnTo>
                  <a:cubicBezTo>
                    <a:pt x="690" y="7685"/>
                    <a:pt x="863" y="7861"/>
                    <a:pt x="1059" y="7861"/>
                  </a:cubicBezTo>
                  <a:cubicBezTo>
                    <a:pt x="1110" y="7861"/>
                    <a:pt x="1163" y="7849"/>
                    <a:pt x="1214" y="7822"/>
                  </a:cubicBezTo>
                  <a:lnTo>
                    <a:pt x="2071" y="7371"/>
                  </a:lnTo>
                  <a:lnTo>
                    <a:pt x="2927" y="7822"/>
                  </a:lnTo>
                  <a:cubicBezTo>
                    <a:pt x="2978" y="7849"/>
                    <a:pt x="3032" y="7861"/>
                    <a:pt x="3083" y="7861"/>
                  </a:cubicBezTo>
                  <a:cubicBezTo>
                    <a:pt x="3279" y="7861"/>
                    <a:pt x="3451" y="7685"/>
                    <a:pt x="3414" y="7467"/>
                  </a:cubicBezTo>
                  <a:lnTo>
                    <a:pt x="3284" y="6705"/>
                  </a:lnTo>
                  <a:lnTo>
                    <a:pt x="3284" y="6705"/>
                  </a:lnTo>
                  <a:cubicBezTo>
                    <a:pt x="3317" y="6747"/>
                    <a:pt x="3352" y="6788"/>
                    <a:pt x="3387" y="6828"/>
                  </a:cubicBezTo>
                  <a:cubicBezTo>
                    <a:pt x="3673" y="7151"/>
                    <a:pt x="3830" y="7567"/>
                    <a:pt x="3828" y="7999"/>
                  </a:cubicBezTo>
                  <a:lnTo>
                    <a:pt x="3828" y="9278"/>
                  </a:lnTo>
                  <a:cubicBezTo>
                    <a:pt x="3828" y="9463"/>
                    <a:pt x="3978" y="9613"/>
                    <a:pt x="4163" y="9613"/>
                  </a:cubicBezTo>
                  <a:lnTo>
                    <a:pt x="7507" y="9613"/>
                  </a:lnTo>
                  <a:cubicBezTo>
                    <a:pt x="7510" y="9613"/>
                    <a:pt x="7512" y="9613"/>
                    <a:pt x="7515" y="9613"/>
                  </a:cubicBezTo>
                  <a:cubicBezTo>
                    <a:pt x="7692" y="9613"/>
                    <a:pt x="7847" y="9455"/>
                    <a:pt x="7843" y="9277"/>
                  </a:cubicBezTo>
                  <a:lnTo>
                    <a:pt x="7838" y="7984"/>
                  </a:lnTo>
                  <a:cubicBezTo>
                    <a:pt x="7834" y="7553"/>
                    <a:pt x="7990" y="7138"/>
                    <a:pt x="8272" y="6814"/>
                  </a:cubicBezTo>
                  <a:cubicBezTo>
                    <a:pt x="8800" y="6217"/>
                    <a:pt x="9091" y="5448"/>
                    <a:pt x="9090" y="4651"/>
                  </a:cubicBezTo>
                  <a:lnTo>
                    <a:pt x="9091" y="4651"/>
                  </a:lnTo>
                  <a:lnTo>
                    <a:pt x="9091" y="1950"/>
                  </a:lnTo>
                  <a:cubicBezTo>
                    <a:pt x="9099" y="1344"/>
                    <a:pt x="8580" y="880"/>
                    <a:pt x="8017" y="880"/>
                  </a:cubicBezTo>
                  <a:cubicBezTo>
                    <a:pt x="7885" y="880"/>
                    <a:pt x="7750" y="905"/>
                    <a:pt x="7619" y="961"/>
                  </a:cubicBezTo>
                  <a:cubicBezTo>
                    <a:pt x="7562" y="374"/>
                    <a:pt x="7061" y="1"/>
                    <a:pt x="6545" y="1"/>
                  </a:cubicBezTo>
                  <a:cubicBezTo>
                    <a:pt x="6291" y="1"/>
                    <a:pt x="6033" y="91"/>
                    <a:pt x="5824" y="291"/>
                  </a:cubicBezTo>
                  <a:cubicBezTo>
                    <a:pt x="5627" y="98"/>
                    <a:pt x="5359" y="2"/>
                    <a:pt x="5091" y="2"/>
                  </a:cubicBezTo>
                  <a:cubicBezTo>
                    <a:pt x="4824" y="2"/>
                    <a:pt x="4556" y="98"/>
                    <a:pt x="4359" y="291"/>
                  </a:cubicBezTo>
                  <a:cubicBezTo>
                    <a:pt x="4149" y="90"/>
                    <a:pt x="3893" y="0"/>
                    <a:pt x="3641"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5"/>
            <p:cNvSpPr/>
            <p:nvPr/>
          </p:nvSpPr>
          <p:spPr>
            <a:xfrm>
              <a:off x="5520722" y="3274978"/>
              <a:ext cx="83561" cy="75114"/>
            </a:xfrm>
            <a:custGeom>
              <a:avLst/>
              <a:gdLst/>
              <a:ahLst/>
              <a:cxnLst/>
              <a:rect l="l" t="t" r="r" b="b"/>
              <a:pathLst>
                <a:path w="2948" h="2650" extrusionOk="0">
                  <a:moveTo>
                    <a:pt x="1474" y="1093"/>
                  </a:moveTo>
                  <a:lnTo>
                    <a:pt x="1495" y="1134"/>
                  </a:lnTo>
                  <a:cubicBezTo>
                    <a:pt x="1544" y="1233"/>
                    <a:pt x="1638" y="1303"/>
                    <a:pt x="1748" y="1318"/>
                  </a:cubicBezTo>
                  <a:lnTo>
                    <a:pt x="1794" y="1325"/>
                  </a:lnTo>
                  <a:lnTo>
                    <a:pt x="1761" y="1358"/>
                  </a:lnTo>
                  <a:cubicBezTo>
                    <a:pt x="1681" y="1435"/>
                    <a:pt x="1646" y="1545"/>
                    <a:pt x="1664" y="1654"/>
                  </a:cubicBezTo>
                  <a:lnTo>
                    <a:pt x="1671" y="1701"/>
                  </a:lnTo>
                  <a:lnTo>
                    <a:pt x="1631" y="1678"/>
                  </a:lnTo>
                  <a:cubicBezTo>
                    <a:pt x="1582" y="1653"/>
                    <a:pt x="1528" y="1640"/>
                    <a:pt x="1474" y="1640"/>
                  </a:cubicBezTo>
                  <a:cubicBezTo>
                    <a:pt x="1421" y="1640"/>
                    <a:pt x="1367" y="1653"/>
                    <a:pt x="1318" y="1678"/>
                  </a:cubicBezTo>
                  <a:lnTo>
                    <a:pt x="1277" y="1701"/>
                  </a:lnTo>
                  <a:lnTo>
                    <a:pt x="1285" y="1654"/>
                  </a:lnTo>
                  <a:cubicBezTo>
                    <a:pt x="1304" y="1545"/>
                    <a:pt x="1268" y="1435"/>
                    <a:pt x="1188" y="1358"/>
                  </a:cubicBezTo>
                  <a:lnTo>
                    <a:pt x="1155" y="1325"/>
                  </a:lnTo>
                  <a:lnTo>
                    <a:pt x="1201" y="1318"/>
                  </a:lnTo>
                  <a:cubicBezTo>
                    <a:pt x="1310" y="1303"/>
                    <a:pt x="1404" y="1233"/>
                    <a:pt x="1454" y="1134"/>
                  </a:cubicBezTo>
                  <a:lnTo>
                    <a:pt x="1474" y="1093"/>
                  </a:lnTo>
                  <a:close/>
                  <a:moveTo>
                    <a:pt x="1473" y="0"/>
                  </a:moveTo>
                  <a:cubicBezTo>
                    <a:pt x="1352" y="0"/>
                    <a:pt x="1232" y="62"/>
                    <a:pt x="1172" y="186"/>
                  </a:cubicBezTo>
                  <a:lnTo>
                    <a:pt x="929" y="679"/>
                  </a:lnTo>
                  <a:lnTo>
                    <a:pt x="385" y="758"/>
                  </a:lnTo>
                  <a:cubicBezTo>
                    <a:pt x="111" y="797"/>
                    <a:pt x="0" y="1140"/>
                    <a:pt x="199" y="1331"/>
                  </a:cubicBezTo>
                  <a:lnTo>
                    <a:pt x="594" y="1715"/>
                  </a:lnTo>
                  <a:lnTo>
                    <a:pt x="500" y="2257"/>
                  </a:lnTo>
                  <a:cubicBezTo>
                    <a:pt x="463" y="2474"/>
                    <a:pt x="635" y="2650"/>
                    <a:pt x="830" y="2650"/>
                  </a:cubicBezTo>
                  <a:cubicBezTo>
                    <a:pt x="882" y="2650"/>
                    <a:pt x="935" y="2638"/>
                    <a:pt x="987" y="2610"/>
                  </a:cubicBezTo>
                  <a:lnTo>
                    <a:pt x="1473" y="2355"/>
                  </a:lnTo>
                  <a:lnTo>
                    <a:pt x="1961" y="2610"/>
                  </a:lnTo>
                  <a:cubicBezTo>
                    <a:pt x="2013" y="2638"/>
                    <a:pt x="2066" y="2650"/>
                    <a:pt x="2118" y="2650"/>
                  </a:cubicBezTo>
                  <a:cubicBezTo>
                    <a:pt x="2313" y="2650"/>
                    <a:pt x="2485" y="2474"/>
                    <a:pt x="2448" y="2257"/>
                  </a:cubicBezTo>
                  <a:lnTo>
                    <a:pt x="2354" y="1715"/>
                  </a:lnTo>
                  <a:lnTo>
                    <a:pt x="2748" y="1331"/>
                  </a:lnTo>
                  <a:cubicBezTo>
                    <a:pt x="2947" y="1140"/>
                    <a:pt x="2836" y="797"/>
                    <a:pt x="2562" y="758"/>
                  </a:cubicBezTo>
                  <a:lnTo>
                    <a:pt x="2018" y="679"/>
                  </a:lnTo>
                  <a:lnTo>
                    <a:pt x="1774" y="186"/>
                  </a:lnTo>
                  <a:cubicBezTo>
                    <a:pt x="1714" y="62"/>
                    <a:pt x="1593" y="0"/>
                    <a:pt x="1473"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5"/>
            <p:cNvSpPr/>
            <p:nvPr/>
          </p:nvSpPr>
          <p:spPr>
            <a:xfrm>
              <a:off x="5510460" y="3514784"/>
              <a:ext cx="93850" cy="84865"/>
            </a:xfrm>
            <a:custGeom>
              <a:avLst/>
              <a:gdLst/>
              <a:ahLst/>
              <a:cxnLst/>
              <a:rect l="l" t="t" r="r" b="b"/>
              <a:pathLst>
                <a:path w="3311" h="2994" extrusionOk="0">
                  <a:moveTo>
                    <a:pt x="1655" y="1093"/>
                  </a:moveTo>
                  <a:lnTo>
                    <a:pt x="1732" y="1248"/>
                  </a:lnTo>
                  <a:cubicBezTo>
                    <a:pt x="1781" y="1347"/>
                    <a:pt x="1876" y="1416"/>
                    <a:pt x="1986" y="1432"/>
                  </a:cubicBezTo>
                  <a:lnTo>
                    <a:pt x="2156" y="1456"/>
                  </a:lnTo>
                  <a:lnTo>
                    <a:pt x="2031" y="1577"/>
                  </a:lnTo>
                  <a:cubicBezTo>
                    <a:pt x="1953" y="1653"/>
                    <a:pt x="1916" y="1765"/>
                    <a:pt x="1935" y="1874"/>
                  </a:cubicBezTo>
                  <a:lnTo>
                    <a:pt x="1964" y="2044"/>
                  </a:lnTo>
                  <a:lnTo>
                    <a:pt x="1812" y="1964"/>
                  </a:lnTo>
                  <a:cubicBezTo>
                    <a:pt x="1763" y="1939"/>
                    <a:pt x="1709" y="1926"/>
                    <a:pt x="1656" y="1926"/>
                  </a:cubicBezTo>
                  <a:cubicBezTo>
                    <a:pt x="1602" y="1926"/>
                    <a:pt x="1548" y="1939"/>
                    <a:pt x="1500" y="1964"/>
                  </a:cubicBezTo>
                  <a:lnTo>
                    <a:pt x="1347" y="2044"/>
                  </a:lnTo>
                  <a:lnTo>
                    <a:pt x="1375" y="1874"/>
                  </a:lnTo>
                  <a:cubicBezTo>
                    <a:pt x="1394" y="1765"/>
                    <a:pt x="1358" y="1654"/>
                    <a:pt x="1279" y="1577"/>
                  </a:cubicBezTo>
                  <a:lnTo>
                    <a:pt x="1156" y="1456"/>
                  </a:lnTo>
                  <a:lnTo>
                    <a:pt x="1326" y="1432"/>
                  </a:lnTo>
                  <a:cubicBezTo>
                    <a:pt x="1436" y="1416"/>
                    <a:pt x="1531" y="1347"/>
                    <a:pt x="1580" y="1248"/>
                  </a:cubicBezTo>
                  <a:lnTo>
                    <a:pt x="1655" y="1093"/>
                  </a:lnTo>
                  <a:close/>
                  <a:moveTo>
                    <a:pt x="1656" y="1"/>
                  </a:moveTo>
                  <a:cubicBezTo>
                    <a:pt x="1536" y="1"/>
                    <a:pt x="1415" y="63"/>
                    <a:pt x="1355" y="187"/>
                  </a:cubicBezTo>
                  <a:lnTo>
                    <a:pt x="1056" y="793"/>
                  </a:lnTo>
                  <a:lnTo>
                    <a:pt x="386" y="890"/>
                  </a:lnTo>
                  <a:cubicBezTo>
                    <a:pt x="111" y="929"/>
                    <a:pt x="0" y="1268"/>
                    <a:pt x="199" y="1463"/>
                  </a:cubicBezTo>
                  <a:lnTo>
                    <a:pt x="684" y="1935"/>
                  </a:lnTo>
                  <a:lnTo>
                    <a:pt x="570" y="2600"/>
                  </a:lnTo>
                  <a:cubicBezTo>
                    <a:pt x="532" y="2818"/>
                    <a:pt x="705" y="2994"/>
                    <a:pt x="901" y="2994"/>
                  </a:cubicBezTo>
                  <a:cubicBezTo>
                    <a:pt x="952" y="2994"/>
                    <a:pt x="1006" y="2982"/>
                    <a:pt x="1057" y="2955"/>
                  </a:cubicBezTo>
                  <a:lnTo>
                    <a:pt x="1655" y="2640"/>
                  </a:lnTo>
                  <a:lnTo>
                    <a:pt x="2255" y="2955"/>
                  </a:lnTo>
                  <a:cubicBezTo>
                    <a:pt x="2306" y="2982"/>
                    <a:pt x="2359" y="2994"/>
                    <a:pt x="2411" y="2994"/>
                  </a:cubicBezTo>
                  <a:cubicBezTo>
                    <a:pt x="2606" y="2994"/>
                    <a:pt x="2779" y="2818"/>
                    <a:pt x="2742" y="2600"/>
                  </a:cubicBezTo>
                  <a:lnTo>
                    <a:pt x="2628" y="1935"/>
                  </a:lnTo>
                  <a:lnTo>
                    <a:pt x="3111" y="1463"/>
                  </a:lnTo>
                  <a:cubicBezTo>
                    <a:pt x="3310" y="1271"/>
                    <a:pt x="3199" y="928"/>
                    <a:pt x="2925" y="890"/>
                  </a:cubicBezTo>
                  <a:lnTo>
                    <a:pt x="2256" y="793"/>
                  </a:lnTo>
                  <a:lnTo>
                    <a:pt x="1957" y="187"/>
                  </a:lnTo>
                  <a:cubicBezTo>
                    <a:pt x="1897" y="63"/>
                    <a:pt x="1776" y="1"/>
                    <a:pt x="1656"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5"/>
            <p:cNvSpPr/>
            <p:nvPr/>
          </p:nvSpPr>
          <p:spPr>
            <a:xfrm>
              <a:off x="5275700" y="3327588"/>
              <a:ext cx="50964" cy="30839"/>
            </a:xfrm>
            <a:custGeom>
              <a:avLst/>
              <a:gdLst/>
              <a:ahLst/>
              <a:cxnLst/>
              <a:rect l="l" t="t" r="r" b="b"/>
              <a:pathLst>
                <a:path w="1798" h="1088" extrusionOk="0">
                  <a:moveTo>
                    <a:pt x="380" y="0"/>
                  </a:moveTo>
                  <a:cubicBezTo>
                    <a:pt x="247" y="0"/>
                    <a:pt x="121" y="80"/>
                    <a:pt x="69" y="211"/>
                  </a:cubicBezTo>
                  <a:cubicBezTo>
                    <a:pt x="1" y="382"/>
                    <a:pt x="82" y="574"/>
                    <a:pt x="251" y="646"/>
                  </a:cubicBezTo>
                  <a:lnTo>
                    <a:pt x="1289" y="1062"/>
                  </a:lnTo>
                  <a:cubicBezTo>
                    <a:pt x="1331" y="1080"/>
                    <a:pt x="1375" y="1088"/>
                    <a:pt x="1417" y="1088"/>
                  </a:cubicBezTo>
                  <a:cubicBezTo>
                    <a:pt x="1550" y="1088"/>
                    <a:pt x="1676" y="1008"/>
                    <a:pt x="1728" y="877"/>
                  </a:cubicBezTo>
                  <a:cubicBezTo>
                    <a:pt x="1797" y="704"/>
                    <a:pt x="1712" y="507"/>
                    <a:pt x="1539" y="439"/>
                  </a:cubicBezTo>
                  <a:lnTo>
                    <a:pt x="500" y="23"/>
                  </a:lnTo>
                  <a:cubicBezTo>
                    <a:pt x="461" y="7"/>
                    <a:pt x="420" y="0"/>
                    <a:pt x="380"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5"/>
            <p:cNvSpPr/>
            <p:nvPr/>
          </p:nvSpPr>
          <p:spPr>
            <a:xfrm>
              <a:off x="5312663" y="3274666"/>
              <a:ext cx="42971" cy="42319"/>
            </a:xfrm>
            <a:custGeom>
              <a:avLst/>
              <a:gdLst/>
              <a:ahLst/>
              <a:cxnLst/>
              <a:rect l="l" t="t" r="r" b="b"/>
              <a:pathLst>
                <a:path w="1516" h="1493" extrusionOk="0">
                  <a:moveTo>
                    <a:pt x="371" y="0"/>
                  </a:moveTo>
                  <a:cubicBezTo>
                    <a:pt x="289" y="0"/>
                    <a:pt x="206" y="31"/>
                    <a:pt x="141" y="92"/>
                  </a:cubicBezTo>
                  <a:cubicBezTo>
                    <a:pt x="2" y="223"/>
                    <a:pt x="0" y="442"/>
                    <a:pt x="137" y="575"/>
                  </a:cubicBezTo>
                  <a:lnTo>
                    <a:pt x="905" y="1392"/>
                  </a:lnTo>
                  <a:cubicBezTo>
                    <a:pt x="970" y="1459"/>
                    <a:pt x="1057" y="1493"/>
                    <a:pt x="1144" y="1493"/>
                  </a:cubicBezTo>
                  <a:cubicBezTo>
                    <a:pt x="1226" y="1493"/>
                    <a:pt x="1309" y="1462"/>
                    <a:pt x="1374" y="1401"/>
                  </a:cubicBezTo>
                  <a:cubicBezTo>
                    <a:pt x="1507" y="1275"/>
                    <a:pt x="1516" y="1066"/>
                    <a:pt x="1393" y="931"/>
                  </a:cubicBezTo>
                  <a:lnTo>
                    <a:pt x="623" y="115"/>
                  </a:lnTo>
                  <a:cubicBezTo>
                    <a:pt x="557" y="39"/>
                    <a:pt x="464" y="0"/>
                    <a:pt x="371"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p:nvPr/>
        </p:nvSpPr>
        <p:spPr>
          <a:xfrm>
            <a:off x="5324475" y="3159575"/>
            <a:ext cx="76200" cy="5727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7"/>
          <p:cNvSpPr/>
          <p:nvPr/>
        </p:nvSpPr>
        <p:spPr>
          <a:xfrm>
            <a:off x="5324475" y="2004825"/>
            <a:ext cx="76200" cy="5727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Education </a:t>
            </a:r>
            <a:endParaRPr/>
          </a:p>
        </p:txBody>
      </p:sp>
      <p:sp>
        <p:nvSpPr>
          <p:cNvPr id="313" name="Google Shape;313;p47"/>
          <p:cNvSpPr txBox="1">
            <a:spLocks noGrp="1"/>
          </p:cNvSpPr>
          <p:nvPr>
            <p:ph type="title" idx="4294967295"/>
          </p:nvPr>
        </p:nvSpPr>
        <p:spPr>
          <a:xfrm>
            <a:off x="4995225" y="1317450"/>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chemeClr val="lt1"/>
                </a:solidFill>
              </a:rPr>
              <a:t>01</a:t>
            </a:r>
            <a:endParaRPr sz="3000">
              <a:solidFill>
                <a:schemeClr val="lt1"/>
              </a:solidFill>
            </a:endParaRPr>
          </a:p>
        </p:txBody>
      </p:sp>
      <p:sp>
        <p:nvSpPr>
          <p:cNvPr id="314" name="Google Shape;314;p47"/>
          <p:cNvSpPr txBox="1">
            <a:spLocks noGrp="1"/>
          </p:cNvSpPr>
          <p:nvPr>
            <p:ph type="title" idx="4294967295"/>
          </p:nvPr>
        </p:nvSpPr>
        <p:spPr>
          <a:xfrm>
            <a:off x="4995225" y="2425175"/>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chemeClr val="lt1"/>
                </a:solidFill>
              </a:rPr>
              <a:t>02</a:t>
            </a:r>
            <a:endParaRPr sz="3000">
              <a:solidFill>
                <a:schemeClr val="lt1"/>
              </a:solidFill>
            </a:endParaRPr>
          </a:p>
        </p:txBody>
      </p:sp>
      <p:sp>
        <p:nvSpPr>
          <p:cNvPr id="315" name="Google Shape;315;p47"/>
          <p:cNvSpPr txBox="1">
            <a:spLocks noGrp="1"/>
          </p:cNvSpPr>
          <p:nvPr>
            <p:ph type="title" idx="4294967295"/>
          </p:nvPr>
        </p:nvSpPr>
        <p:spPr>
          <a:xfrm>
            <a:off x="4995225" y="3532900"/>
            <a:ext cx="734700" cy="734400"/>
          </a:xfrm>
          <a:prstGeom prst="rect">
            <a:avLst/>
          </a:prstGeom>
          <a:gradFill>
            <a:gsLst>
              <a:gs pos="0">
                <a:schemeClr val="dk1"/>
              </a:gs>
              <a:gs pos="100000">
                <a:schemeClr val="lt2"/>
              </a:gs>
            </a:gsLst>
            <a:lin ang="5400012" scaled="0"/>
          </a:gradFill>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chemeClr val="lt1"/>
                </a:solidFill>
              </a:rPr>
              <a:t>03</a:t>
            </a:r>
            <a:endParaRPr sz="3000">
              <a:solidFill>
                <a:schemeClr val="lt1"/>
              </a:solidFill>
            </a:endParaRPr>
          </a:p>
        </p:txBody>
      </p:sp>
      <p:sp>
        <p:nvSpPr>
          <p:cNvPr id="316" name="Google Shape;316;p47"/>
          <p:cNvSpPr txBox="1">
            <a:spLocks noGrp="1"/>
          </p:cNvSpPr>
          <p:nvPr>
            <p:ph type="subTitle" idx="4294967295"/>
          </p:nvPr>
        </p:nvSpPr>
        <p:spPr>
          <a:xfrm>
            <a:off x="2276525" y="1330050"/>
            <a:ext cx="2099700" cy="7092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20XX - 20XX</a:t>
            </a:r>
            <a:endParaRPr b="0"/>
          </a:p>
        </p:txBody>
      </p:sp>
      <p:sp>
        <p:nvSpPr>
          <p:cNvPr id="317" name="Google Shape;317;p47"/>
          <p:cNvSpPr txBox="1">
            <a:spLocks noGrp="1"/>
          </p:cNvSpPr>
          <p:nvPr>
            <p:ph type="subTitle" idx="4294967295"/>
          </p:nvPr>
        </p:nvSpPr>
        <p:spPr>
          <a:xfrm>
            <a:off x="2276525" y="2437775"/>
            <a:ext cx="2099700" cy="7092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20XX - 20XX</a:t>
            </a:r>
            <a:endParaRPr b="0"/>
          </a:p>
        </p:txBody>
      </p:sp>
      <p:sp>
        <p:nvSpPr>
          <p:cNvPr id="318" name="Google Shape;318;p47"/>
          <p:cNvSpPr txBox="1">
            <a:spLocks noGrp="1"/>
          </p:cNvSpPr>
          <p:nvPr>
            <p:ph type="subTitle" idx="4294967295"/>
          </p:nvPr>
        </p:nvSpPr>
        <p:spPr>
          <a:xfrm>
            <a:off x="2276525" y="3545500"/>
            <a:ext cx="2099700" cy="7092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20XX - 20XX</a:t>
            </a:r>
            <a:endParaRPr b="0"/>
          </a:p>
        </p:txBody>
      </p:sp>
      <p:sp>
        <p:nvSpPr>
          <p:cNvPr id="319" name="Google Shape;319;p47"/>
          <p:cNvSpPr txBox="1">
            <a:spLocks noGrp="1"/>
          </p:cNvSpPr>
          <p:nvPr>
            <p:ph type="subTitle" idx="4294967295"/>
          </p:nvPr>
        </p:nvSpPr>
        <p:spPr>
          <a:xfrm>
            <a:off x="5923400" y="1330800"/>
            <a:ext cx="22395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20" name="Google Shape;320;p47"/>
          <p:cNvSpPr txBox="1">
            <a:spLocks noGrp="1"/>
          </p:cNvSpPr>
          <p:nvPr>
            <p:ph type="subTitle" idx="4294967295"/>
          </p:nvPr>
        </p:nvSpPr>
        <p:spPr>
          <a:xfrm>
            <a:off x="5923400" y="2438525"/>
            <a:ext cx="2239500" cy="70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Pluto is now considered a dwarf planet</a:t>
            </a:r>
            <a:endParaRPr/>
          </a:p>
        </p:txBody>
      </p:sp>
      <p:sp>
        <p:nvSpPr>
          <p:cNvPr id="321" name="Google Shape;321;p47"/>
          <p:cNvSpPr txBox="1">
            <a:spLocks noGrp="1"/>
          </p:cNvSpPr>
          <p:nvPr>
            <p:ph type="subTitle" idx="4294967295"/>
          </p:nvPr>
        </p:nvSpPr>
        <p:spPr>
          <a:xfrm>
            <a:off x="5923400" y="3546250"/>
            <a:ext cx="2239500" cy="70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Venus is the second planet from the Sun</a:t>
            </a:r>
            <a:endParaRPr/>
          </a:p>
        </p:txBody>
      </p:sp>
      <p:sp>
        <p:nvSpPr>
          <p:cNvPr id="322" name="Google Shape;322;p47"/>
          <p:cNvSpPr/>
          <p:nvPr/>
        </p:nvSpPr>
        <p:spPr>
          <a:xfrm rot="5400000">
            <a:off x="1439600" y="2744500"/>
            <a:ext cx="76200" cy="9738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7"/>
          <p:cNvSpPr/>
          <p:nvPr/>
        </p:nvSpPr>
        <p:spPr>
          <a:xfrm>
            <a:off x="990650" y="2130500"/>
            <a:ext cx="973800" cy="9738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47"/>
          <p:cNvGrpSpPr/>
          <p:nvPr/>
        </p:nvGrpSpPr>
        <p:grpSpPr>
          <a:xfrm>
            <a:off x="1138156" y="2284739"/>
            <a:ext cx="679105" cy="665322"/>
            <a:chOff x="235350" y="2213350"/>
            <a:chExt cx="291925" cy="286000"/>
          </a:xfrm>
        </p:grpSpPr>
        <p:sp>
          <p:nvSpPr>
            <p:cNvPr id="325" name="Google Shape;325;p47"/>
            <p:cNvSpPr/>
            <p:nvPr/>
          </p:nvSpPr>
          <p:spPr>
            <a:xfrm>
              <a:off x="235350" y="2213350"/>
              <a:ext cx="291925" cy="108175"/>
            </a:xfrm>
            <a:custGeom>
              <a:avLst/>
              <a:gdLst/>
              <a:ahLst/>
              <a:cxnLst/>
              <a:rect l="l" t="t" r="r" b="b"/>
              <a:pathLst>
                <a:path w="11677" h="4327" extrusionOk="0">
                  <a:moveTo>
                    <a:pt x="4567" y="672"/>
                  </a:moveTo>
                  <a:cubicBezTo>
                    <a:pt x="4793" y="672"/>
                    <a:pt x="4975" y="855"/>
                    <a:pt x="4976" y="1079"/>
                  </a:cubicBezTo>
                  <a:lnTo>
                    <a:pt x="4976" y="1723"/>
                  </a:lnTo>
                  <a:lnTo>
                    <a:pt x="4956" y="1711"/>
                  </a:lnTo>
                  <a:cubicBezTo>
                    <a:pt x="4895" y="1679"/>
                    <a:pt x="4836" y="1665"/>
                    <a:pt x="4782" y="1665"/>
                  </a:cubicBezTo>
                  <a:cubicBezTo>
                    <a:pt x="4480" y="1665"/>
                    <a:pt x="4301" y="2090"/>
                    <a:pt x="4619" y="2291"/>
                  </a:cubicBezTo>
                  <a:lnTo>
                    <a:pt x="4932" y="2474"/>
                  </a:lnTo>
                  <a:cubicBezTo>
                    <a:pt x="4765" y="3167"/>
                    <a:pt x="4145" y="3656"/>
                    <a:pt x="3432" y="3657"/>
                  </a:cubicBezTo>
                  <a:lnTo>
                    <a:pt x="3142" y="3657"/>
                  </a:lnTo>
                  <a:cubicBezTo>
                    <a:pt x="2290" y="3656"/>
                    <a:pt x="1600" y="2966"/>
                    <a:pt x="1599" y="2114"/>
                  </a:cubicBezTo>
                  <a:lnTo>
                    <a:pt x="1599" y="1079"/>
                  </a:lnTo>
                  <a:cubicBezTo>
                    <a:pt x="1599" y="855"/>
                    <a:pt x="1782" y="672"/>
                    <a:pt x="2008" y="672"/>
                  </a:cubicBezTo>
                  <a:close/>
                  <a:moveTo>
                    <a:pt x="7117" y="670"/>
                  </a:moveTo>
                  <a:lnTo>
                    <a:pt x="7116" y="672"/>
                  </a:lnTo>
                  <a:lnTo>
                    <a:pt x="9675" y="672"/>
                  </a:lnTo>
                  <a:cubicBezTo>
                    <a:pt x="9901" y="672"/>
                    <a:pt x="10084" y="855"/>
                    <a:pt x="10084" y="1079"/>
                  </a:cubicBezTo>
                  <a:lnTo>
                    <a:pt x="10084" y="2114"/>
                  </a:lnTo>
                  <a:cubicBezTo>
                    <a:pt x="10083" y="2966"/>
                    <a:pt x="9393" y="3656"/>
                    <a:pt x="8541" y="3657"/>
                  </a:cubicBezTo>
                  <a:lnTo>
                    <a:pt x="8250" y="3657"/>
                  </a:lnTo>
                  <a:cubicBezTo>
                    <a:pt x="7538" y="3656"/>
                    <a:pt x="6920" y="3169"/>
                    <a:pt x="6750" y="2477"/>
                  </a:cubicBezTo>
                  <a:lnTo>
                    <a:pt x="7065" y="2295"/>
                  </a:lnTo>
                  <a:cubicBezTo>
                    <a:pt x="7383" y="2093"/>
                    <a:pt x="7203" y="1669"/>
                    <a:pt x="6902" y="1669"/>
                  </a:cubicBezTo>
                  <a:cubicBezTo>
                    <a:pt x="6847" y="1669"/>
                    <a:pt x="6789" y="1683"/>
                    <a:pt x="6728" y="1715"/>
                  </a:cubicBezTo>
                  <a:lnTo>
                    <a:pt x="6708" y="1727"/>
                  </a:lnTo>
                  <a:lnTo>
                    <a:pt x="6708" y="1079"/>
                  </a:lnTo>
                  <a:cubicBezTo>
                    <a:pt x="6708" y="854"/>
                    <a:pt x="6891" y="672"/>
                    <a:pt x="7117" y="670"/>
                  </a:cubicBezTo>
                  <a:close/>
                  <a:moveTo>
                    <a:pt x="7116" y="1"/>
                  </a:moveTo>
                  <a:cubicBezTo>
                    <a:pt x="6520" y="2"/>
                    <a:pt x="6038" y="484"/>
                    <a:pt x="6038" y="1079"/>
                  </a:cubicBezTo>
                  <a:lnTo>
                    <a:pt x="6038" y="1127"/>
                  </a:lnTo>
                  <a:cubicBezTo>
                    <a:pt x="5973" y="1112"/>
                    <a:pt x="5908" y="1105"/>
                    <a:pt x="5842" y="1105"/>
                  </a:cubicBezTo>
                  <a:cubicBezTo>
                    <a:pt x="5776" y="1105"/>
                    <a:pt x="5710" y="1112"/>
                    <a:pt x="5646" y="1127"/>
                  </a:cubicBezTo>
                  <a:lnTo>
                    <a:pt x="5646" y="1080"/>
                  </a:lnTo>
                  <a:cubicBezTo>
                    <a:pt x="5645" y="485"/>
                    <a:pt x="5162" y="2"/>
                    <a:pt x="4567" y="2"/>
                  </a:cubicBezTo>
                  <a:lnTo>
                    <a:pt x="2008" y="2"/>
                  </a:lnTo>
                  <a:cubicBezTo>
                    <a:pt x="1412" y="3"/>
                    <a:pt x="930" y="485"/>
                    <a:pt x="929" y="1080"/>
                  </a:cubicBezTo>
                  <a:lnTo>
                    <a:pt x="929" y="1491"/>
                  </a:lnTo>
                  <a:lnTo>
                    <a:pt x="444" y="1491"/>
                  </a:lnTo>
                  <a:cubicBezTo>
                    <a:pt x="0" y="1509"/>
                    <a:pt x="0" y="2142"/>
                    <a:pt x="444" y="2160"/>
                  </a:cubicBezTo>
                  <a:lnTo>
                    <a:pt x="929" y="2160"/>
                  </a:lnTo>
                  <a:cubicBezTo>
                    <a:pt x="954" y="3360"/>
                    <a:pt x="1938" y="4327"/>
                    <a:pt x="3142" y="4327"/>
                  </a:cubicBezTo>
                  <a:lnTo>
                    <a:pt x="3433" y="4327"/>
                  </a:lnTo>
                  <a:cubicBezTo>
                    <a:pt x="4653" y="4327"/>
                    <a:pt x="5646" y="3334"/>
                    <a:pt x="5646" y="2114"/>
                  </a:cubicBezTo>
                  <a:lnTo>
                    <a:pt x="5646" y="1907"/>
                  </a:lnTo>
                  <a:cubicBezTo>
                    <a:pt x="5699" y="1819"/>
                    <a:pt x="5770" y="1776"/>
                    <a:pt x="5842" y="1776"/>
                  </a:cubicBezTo>
                  <a:cubicBezTo>
                    <a:pt x="5913" y="1776"/>
                    <a:pt x="5985" y="1819"/>
                    <a:pt x="6038" y="1907"/>
                  </a:cubicBezTo>
                  <a:lnTo>
                    <a:pt x="6038" y="2114"/>
                  </a:lnTo>
                  <a:cubicBezTo>
                    <a:pt x="6038" y="3334"/>
                    <a:pt x="7030" y="4327"/>
                    <a:pt x="8251" y="4327"/>
                  </a:cubicBezTo>
                  <a:lnTo>
                    <a:pt x="8541" y="4327"/>
                  </a:lnTo>
                  <a:cubicBezTo>
                    <a:pt x="9746" y="4327"/>
                    <a:pt x="10729" y="3359"/>
                    <a:pt x="10754" y="2160"/>
                  </a:cubicBezTo>
                  <a:lnTo>
                    <a:pt x="11232" y="2160"/>
                  </a:lnTo>
                  <a:cubicBezTo>
                    <a:pt x="11676" y="2142"/>
                    <a:pt x="11676" y="1508"/>
                    <a:pt x="11232" y="1491"/>
                  </a:cubicBezTo>
                  <a:lnTo>
                    <a:pt x="10755" y="1491"/>
                  </a:lnTo>
                  <a:lnTo>
                    <a:pt x="10755" y="1079"/>
                  </a:lnTo>
                  <a:cubicBezTo>
                    <a:pt x="10754" y="484"/>
                    <a:pt x="10271" y="2"/>
                    <a:pt x="9676"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7"/>
            <p:cNvSpPr/>
            <p:nvPr/>
          </p:nvSpPr>
          <p:spPr>
            <a:xfrm>
              <a:off x="238150" y="2342200"/>
              <a:ext cx="288575" cy="46875"/>
            </a:xfrm>
            <a:custGeom>
              <a:avLst/>
              <a:gdLst/>
              <a:ahLst/>
              <a:cxnLst/>
              <a:rect l="l" t="t" r="r" b="b"/>
              <a:pathLst>
                <a:path w="11543" h="1875" extrusionOk="0">
                  <a:moveTo>
                    <a:pt x="2139" y="670"/>
                  </a:moveTo>
                  <a:lnTo>
                    <a:pt x="2139" y="1205"/>
                  </a:lnTo>
                  <a:lnTo>
                    <a:pt x="1393" y="1205"/>
                  </a:lnTo>
                  <a:lnTo>
                    <a:pt x="1393" y="941"/>
                  </a:lnTo>
                  <a:cubicBezTo>
                    <a:pt x="1393" y="938"/>
                    <a:pt x="1393" y="935"/>
                    <a:pt x="1393" y="933"/>
                  </a:cubicBezTo>
                  <a:lnTo>
                    <a:pt x="1393" y="670"/>
                  </a:lnTo>
                  <a:close/>
                  <a:moveTo>
                    <a:pt x="7719" y="670"/>
                  </a:moveTo>
                  <a:lnTo>
                    <a:pt x="7719" y="1205"/>
                  </a:lnTo>
                  <a:lnTo>
                    <a:pt x="2810" y="1205"/>
                  </a:lnTo>
                  <a:lnTo>
                    <a:pt x="2810" y="670"/>
                  </a:lnTo>
                  <a:close/>
                  <a:moveTo>
                    <a:pt x="9149" y="670"/>
                  </a:moveTo>
                  <a:cubicBezTo>
                    <a:pt x="9437" y="670"/>
                    <a:pt x="9722" y="750"/>
                    <a:pt x="9968" y="901"/>
                  </a:cubicBezTo>
                  <a:lnTo>
                    <a:pt x="10035" y="943"/>
                  </a:lnTo>
                  <a:lnTo>
                    <a:pt x="9962" y="985"/>
                  </a:lnTo>
                  <a:cubicBezTo>
                    <a:pt x="9720" y="1129"/>
                    <a:pt x="9445" y="1205"/>
                    <a:pt x="9163" y="1205"/>
                  </a:cubicBezTo>
                  <a:lnTo>
                    <a:pt x="8390" y="1205"/>
                  </a:lnTo>
                  <a:lnTo>
                    <a:pt x="8390" y="670"/>
                  </a:lnTo>
                  <a:close/>
                  <a:moveTo>
                    <a:pt x="9154" y="0"/>
                  </a:moveTo>
                  <a:cubicBezTo>
                    <a:pt x="9152" y="0"/>
                    <a:pt x="9150" y="0"/>
                    <a:pt x="9149" y="0"/>
                  </a:cubicBezTo>
                  <a:lnTo>
                    <a:pt x="1059" y="0"/>
                  </a:lnTo>
                  <a:cubicBezTo>
                    <a:pt x="873" y="0"/>
                    <a:pt x="723" y="149"/>
                    <a:pt x="723" y="335"/>
                  </a:cubicBezTo>
                  <a:lnTo>
                    <a:pt x="723" y="602"/>
                  </a:lnTo>
                  <a:lnTo>
                    <a:pt x="334" y="602"/>
                  </a:lnTo>
                  <a:cubicBezTo>
                    <a:pt x="149" y="602"/>
                    <a:pt x="0" y="752"/>
                    <a:pt x="0" y="937"/>
                  </a:cubicBezTo>
                  <a:cubicBezTo>
                    <a:pt x="0" y="1122"/>
                    <a:pt x="149" y="1272"/>
                    <a:pt x="334" y="1272"/>
                  </a:cubicBezTo>
                  <a:lnTo>
                    <a:pt x="723" y="1272"/>
                  </a:lnTo>
                  <a:lnTo>
                    <a:pt x="723" y="1540"/>
                  </a:lnTo>
                  <a:cubicBezTo>
                    <a:pt x="723" y="1724"/>
                    <a:pt x="873" y="1875"/>
                    <a:pt x="1059" y="1875"/>
                  </a:cubicBezTo>
                  <a:lnTo>
                    <a:pt x="9163" y="1875"/>
                  </a:lnTo>
                  <a:cubicBezTo>
                    <a:pt x="9565" y="1875"/>
                    <a:pt x="9959" y="1767"/>
                    <a:pt x="10304" y="1561"/>
                  </a:cubicBezTo>
                  <a:lnTo>
                    <a:pt x="10792" y="1272"/>
                  </a:lnTo>
                  <a:lnTo>
                    <a:pt x="11099" y="1272"/>
                  </a:lnTo>
                  <a:cubicBezTo>
                    <a:pt x="11543" y="1255"/>
                    <a:pt x="11543" y="620"/>
                    <a:pt x="11099" y="602"/>
                  </a:cubicBezTo>
                  <a:lnTo>
                    <a:pt x="10760" y="602"/>
                  </a:lnTo>
                  <a:lnTo>
                    <a:pt x="10319" y="330"/>
                  </a:lnTo>
                  <a:cubicBezTo>
                    <a:pt x="9968" y="115"/>
                    <a:pt x="9566" y="0"/>
                    <a:pt x="9154"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7"/>
            <p:cNvSpPr/>
            <p:nvPr/>
          </p:nvSpPr>
          <p:spPr>
            <a:xfrm>
              <a:off x="306650" y="2416325"/>
              <a:ext cx="149725" cy="83025"/>
            </a:xfrm>
            <a:custGeom>
              <a:avLst/>
              <a:gdLst/>
              <a:ahLst/>
              <a:cxnLst/>
              <a:rect l="l" t="t" r="r" b="b"/>
              <a:pathLst>
                <a:path w="5989" h="3321" extrusionOk="0">
                  <a:moveTo>
                    <a:pt x="2660" y="670"/>
                  </a:moveTo>
                  <a:lnTo>
                    <a:pt x="2660" y="2651"/>
                  </a:lnTo>
                  <a:lnTo>
                    <a:pt x="761" y="2651"/>
                  </a:lnTo>
                  <a:cubicBezTo>
                    <a:pt x="711" y="2651"/>
                    <a:pt x="671" y="2611"/>
                    <a:pt x="670" y="2560"/>
                  </a:cubicBezTo>
                  <a:lnTo>
                    <a:pt x="670" y="760"/>
                  </a:lnTo>
                  <a:cubicBezTo>
                    <a:pt x="670" y="711"/>
                    <a:pt x="711" y="670"/>
                    <a:pt x="761" y="670"/>
                  </a:cubicBezTo>
                  <a:close/>
                  <a:moveTo>
                    <a:pt x="5230" y="670"/>
                  </a:moveTo>
                  <a:cubicBezTo>
                    <a:pt x="5279" y="670"/>
                    <a:pt x="5319" y="711"/>
                    <a:pt x="5319" y="760"/>
                  </a:cubicBezTo>
                  <a:lnTo>
                    <a:pt x="5319" y="2560"/>
                  </a:lnTo>
                  <a:cubicBezTo>
                    <a:pt x="5319" y="2611"/>
                    <a:pt x="5279" y="2651"/>
                    <a:pt x="5230" y="2651"/>
                  </a:cubicBezTo>
                  <a:lnTo>
                    <a:pt x="3331" y="2651"/>
                  </a:lnTo>
                  <a:lnTo>
                    <a:pt x="3331" y="670"/>
                  </a:lnTo>
                  <a:close/>
                  <a:moveTo>
                    <a:pt x="761" y="0"/>
                  </a:moveTo>
                  <a:cubicBezTo>
                    <a:pt x="341" y="0"/>
                    <a:pt x="1" y="340"/>
                    <a:pt x="0" y="760"/>
                  </a:cubicBezTo>
                  <a:lnTo>
                    <a:pt x="0" y="2560"/>
                  </a:lnTo>
                  <a:cubicBezTo>
                    <a:pt x="1" y="2980"/>
                    <a:pt x="341" y="3320"/>
                    <a:pt x="761" y="3321"/>
                  </a:cubicBezTo>
                  <a:lnTo>
                    <a:pt x="5230" y="3321"/>
                  </a:lnTo>
                  <a:cubicBezTo>
                    <a:pt x="5649" y="3320"/>
                    <a:pt x="5989" y="2980"/>
                    <a:pt x="5989" y="2560"/>
                  </a:cubicBezTo>
                  <a:lnTo>
                    <a:pt x="5989" y="760"/>
                  </a:lnTo>
                  <a:cubicBezTo>
                    <a:pt x="5989" y="340"/>
                    <a:pt x="5649" y="0"/>
                    <a:pt x="5230"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8" name="Google Shape;328;p47"/>
          <p:cNvCxnSpPr>
            <a:stCxn id="316" idx="3"/>
            <a:endCxn id="313" idx="1"/>
          </p:cNvCxnSpPr>
          <p:nvPr/>
        </p:nvCxnSpPr>
        <p:spPr>
          <a:xfrm>
            <a:off x="4376225" y="1684650"/>
            <a:ext cx="618900" cy="0"/>
          </a:xfrm>
          <a:prstGeom prst="straightConnector1">
            <a:avLst/>
          </a:prstGeom>
          <a:noFill/>
          <a:ln w="28575" cap="flat" cmpd="sng">
            <a:solidFill>
              <a:schemeClr val="dk1"/>
            </a:solidFill>
            <a:prstDash val="dash"/>
            <a:round/>
            <a:headEnd type="none" w="med" len="med"/>
            <a:tailEnd type="none" w="med" len="med"/>
          </a:ln>
        </p:spPr>
      </p:cxnSp>
      <p:cxnSp>
        <p:nvCxnSpPr>
          <p:cNvPr id="329" name="Google Shape;329;p47"/>
          <p:cNvCxnSpPr>
            <a:stCxn id="317" idx="3"/>
            <a:endCxn id="314" idx="1"/>
          </p:cNvCxnSpPr>
          <p:nvPr/>
        </p:nvCxnSpPr>
        <p:spPr>
          <a:xfrm>
            <a:off x="4376225" y="2792375"/>
            <a:ext cx="618900" cy="0"/>
          </a:xfrm>
          <a:prstGeom prst="straightConnector1">
            <a:avLst/>
          </a:prstGeom>
          <a:noFill/>
          <a:ln w="28575" cap="flat" cmpd="sng">
            <a:solidFill>
              <a:schemeClr val="dk1"/>
            </a:solidFill>
            <a:prstDash val="dash"/>
            <a:round/>
            <a:headEnd type="none" w="med" len="med"/>
            <a:tailEnd type="none" w="med" len="med"/>
          </a:ln>
        </p:spPr>
      </p:cxnSp>
      <p:cxnSp>
        <p:nvCxnSpPr>
          <p:cNvPr id="330" name="Google Shape;330;p47"/>
          <p:cNvCxnSpPr>
            <a:stCxn id="318" idx="3"/>
            <a:endCxn id="315" idx="1"/>
          </p:cNvCxnSpPr>
          <p:nvPr/>
        </p:nvCxnSpPr>
        <p:spPr>
          <a:xfrm>
            <a:off x="4376225" y="3900100"/>
            <a:ext cx="618900" cy="0"/>
          </a:xfrm>
          <a:prstGeom prst="straightConnector1">
            <a:avLst/>
          </a:prstGeom>
          <a:noFill/>
          <a:ln w="28575" cap="flat" cmpd="sng">
            <a:solidFill>
              <a:schemeClr val="dk1"/>
            </a:solidFill>
            <a:prstDash val="dash"/>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title"/>
          </p:nvPr>
        </p:nvSpPr>
        <p:spPr>
          <a:xfrm>
            <a:off x="720000" y="690350"/>
            <a:ext cx="2899500" cy="239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 picture always reinforces </a:t>
            </a:r>
            <a:endParaRPr/>
          </a:p>
          <a:p>
            <a:pPr marL="0" lvl="0" indent="0" algn="l" rtl="0">
              <a:spcBef>
                <a:spcPts val="0"/>
              </a:spcBef>
              <a:spcAft>
                <a:spcPts val="0"/>
              </a:spcAft>
              <a:buNone/>
            </a:pPr>
            <a:r>
              <a:rPr lang="es"/>
              <a:t>the concept</a:t>
            </a:r>
            <a:endParaRPr/>
          </a:p>
        </p:txBody>
      </p:sp>
      <p:sp>
        <p:nvSpPr>
          <p:cNvPr id="336" name="Google Shape;336;p48"/>
          <p:cNvSpPr txBox="1">
            <a:spLocks noGrp="1"/>
          </p:cNvSpPr>
          <p:nvPr>
            <p:ph type="subTitle" idx="1"/>
          </p:nvPr>
        </p:nvSpPr>
        <p:spPr>
          <a:xfrm>
            <a:off x="720000" y="3352850"/>
            <a:ext cx="2899500" cy="110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Images reveal large amounts of data, so remember: use an image instead of a long text. Your audience will appreciate it</a:t>
            </a:r>
            <a:endParaRPr/>
          </a:p>
        </p:txBody>
      </p:sp>
      <p:pic>
        <p:nvPicPr>
          <p:cNvPr id="337" name="Google Shape;337;p48"/>
          <p:cNvPicPr preferRelativeResize="0">
            <a:picLocks noGrp="1"/>
          </p:cNvPicPr>
          <p:nvPr>
            <p:ph type="pic" idx="2"/>
          </p:nvPr>
        </p:nvPicPr>
        <p:blipFill rotWithShape="1">
          <a:blip r:embed="rId3">
            <a:alphaModFix/>
          </a:blip>
          <a:srcRect l="12880" r="12880"/>
          <a:stretch/>
        </p:blipFill>
        <p:spPr>
          <a:xfrm>
            <a:off x="4184125" y="690350"/>
            <a:ext cx="4191299" cy="3762899"/>
          </a:xfrm>
          <a:prstGeom prst="rect">
            <a:avLst/>
          </a:prstGeom>
        </p:spPr>
      </p:pic>
      <p:sp>
        <p:nvSpPr>
          <p:cNvPr id="338" name="Google Shape;338;p48"/>
          <p:cNvSpPr/>
          <p:nvPr/>
        </p:nvSpPr>
        <p:spPr>
          <a:xfrm>
            <a:off x="7995775" y="309275"/>
            <a:ext cx="870000" cy="870000"/>
          </a:xfrm>
          <a:prstGeom prst="ellipse">
            <a:avLst/>
          </a:prstGeom>
          <a:gradFill>
            <a:gsLst>
              <a:gs pos="0">
                <a:schemeClr val="dk2"/>
              </a:gs>
              <a:gs pos="100000">
                <a:schemeClr val="dk1"/>
              </a:gs>
            </a:gsLst>
            <a:lin ang="108014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8"/>
          <p:cNvSpPr/>
          <p:nvPr/>
        </p:nvSpPr>
        <p:spPr>
          <a:xfrm>
            <a:off x="3861750" y="4224050"/>
            <a:ext cx="576900" cy="576900"/>
          </a:xfrm>
          <a:prstGeom prst="ellipse">
            <a:avLst/>
          </a:prstGeom>
          <a:gradFill>
            <a:gsLst>
              <a:gs pos="0">
                <a:schemeClr val="dk2"/>
              </a:gs>
              <a:gs pos="100000">
                <a:schemeClr val="dk1"/>
              </a:gs>
            </a:gsLst>
            <a:lin ang="108014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8"/>
          <p:cNvSpPr/>
          <p:nvPr/>
        </p:nvSpPr>
        <p:spPr>
          <a:xfrm rot="5400000">
            <a:off x="2064975" y="1919900"/>
            <a:ext cx="76200" cy="2598600"/>
          </a:xfrm>
          <a:prstGeom prst="rect">
            <a:avLst/>
          </a:prstGeom>
          <a:gradFill>
            <a:gsLst>
              <a:gs pos="0">
                <a:schemeClr val="dk1"/>
              </a:gs>
              <a:gs pos="100000">
                <a:schemeClr val="lt2"/>
              </a:gs>
            </a:gsLst>
            <a:lin ang="5400700" scaled="0"/>
          </a:gra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Institution 1</a:t>
            </a:r>
            <a:endParaRPr/>
          </a:p>
        </p:txBody>
      </p:sp>
      <p:sp>
        <p:nvSpPr>
          <p:cNvPr id="346" name="Google Shape;346;p49"/>
          <p:cNvSpPr txBox="1">
            <a:spLocks noGrp="1"/>
          </p:cNvSpPr>
          <p:nvPr>
            <p:ph type="subTitle" idx="4294967295"/>
          </p:nvPr>
        </p:nvSpPr>
        <p:spPr>
          <a:xfrm>
            <a:off x="1180925" y="2530275"/>
            <a:ext cx="2952600" cy="3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a:t>Principal subjects: </a:t>
            </a:r>
            <a:endParaRPr sz="2400"/>
          </a:p>
        </p:txBody>
      </p:sp>
      <p:sp>
        <p:nvSpPr>
          <p:cNvPr id="347" name="Google Shape;347;p49"/>
          <p:cNvSpPr txBox="1">
            <a:spLocks noGrp="1"/>
          </p:cNvSpPr>
          <p:nvPr>
            <p:ph type="subTitle" idx="4294967295"/>
          </p:nvPr>
        </p:nvSpPr>
        <p:spPr>
          <a:xfrm>
            <a:off x="3101100" y="1514400"/>
            <a:ext cx="3614700" cy="396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Institution name here</a:t>
            </a:r>
            <a:endParaRPr b="0"/>
          </a:p>
        </p:txBody>
      </p:sp>
      <p:sp>
        <p:nvSpPr>
          <p:cNvPr id="348" name="Google Shape;348;p49"/>
          <p:cNvSpPr txBox="1"/>
          <p:nvPr/>
        </p:nvSpPr>
        <p:spPr>
          <a:xfrm>
            <a:off x="1180925" y="3026350"/>
            <a:ext cx="2952600" cy="1281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List the subjects here</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Sort them by relevance</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Adapt this to your needs</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Try to keep it short</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Go straight to the point</a:t>
            </a:r>
            <a:endParaRPr b="1">
              <a:solidFill>
                <a:schemeClr val="accent5"/>
              </a:solidFill>
              <a:latin typeface="Kumbh Sans"/>
              <a:ea typeface="Kumbh Sans"/>
              <a:cs typeface="Kumbh Sans"/>
              <a:sym typeface="Kumbh Sans"/>
            </a:endParaRPr>
          </a:p>
        </p:txBody>
      </p:sp>
      <p:sp>
        <p:nvSpPr>
          <p:cNvPr id="349" name="Google Shape;349;p49"/>
          <p:cNvSpPr txBox="1">
            <a:spLocks noGrp="1"/>
          </p:cNvSpPr>
          <p:nvPr>
            <p:ph type="subTitle" idx="4294967295"/>
          </p:nvPr>
        </p:nvSpPr>
        <p:spPr>
          <a:xfrm>
            <a:off x="5020725" y="2530275"/>
            <a:ext cx="2952600" cy="39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a:t>Occupational skills:</a:t>
            </a:r>
            <a:endParaRPr sz="2400"/>
          </a:p>
        </p:txBody>
      </p:sp>
      <p:sp>
        <p:nvSpPr>
          <p:cNvPr id="350" name="Google Shape;350;p49"/>
          <p:cNvSpPr txBox="1"/>
          <p:nvPr/>
        </p:nvSpPr>
        <p:spPr>
          <a:xfrm>
            <a:off x="5020725" y="3026350"/>
            <a:ext cx="2952600" cy="1281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List the subjects here</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Sort them by relevance</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Adapt this to your needs</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Try to keep it short</a:t>
            </a:r>
            <a:endParaRPr b="1">
              <a:solidFill>
                <a:schemeClr val="accent5"/>
              </a:solidFill>
              <a:latin typeface="Kumbh Sans"/>
              <a:ea typeface="Kumbh Sans"/>
              <a:cs typeface="Kumbh Sans"/>
              <a:sym typeface="Kumbh Sans"/>
            </a:endParaRPr>
          </a:p>
          <a:p>
            <a:pPr marL="457200" lvl="0" indent="-317500" algn="l" rtl="0">
              <a:spcBef>
                <a:spcPts val="0"/>
              </a:spcBef>
              <a:spcAft>
                <a:spcPts val="0"/>
              </a:spcAft>
              <a:buClr>
                <a:schemeClr val="accent5"/>
              </a:buClr>
              <a:buSzPts val="1400"/>
              <a:buFont typeface="Kumbh Sans"/>
              <a:buChar char="●"/>
            </a:pPr>
            <a:r>
              <a:rPr lang="es" b="1">
                <a:solidFill>
                  <a:schemeClr val="accent5"/>
                </a:solidFill>
                <a:latin typeface="Kumbh Sans"/>
                <a:ea typeface="Kumbh Sans"/>
                <a:cs typeface="Kumbh Sans"/>
                <a:sym typeface="Kumbh Sans"/>
              </a:rPr>
              <a:t>Go straight to the point</a:t>
            </a:r>
            <a:endParaRPr b="1">
              <a:solidFill>
                <a:schemeClr val="accent5"/>
              </a:solidFill>
              <a:latin typeface="Kumbh Sans"/>
              <a:ea typeface="Kumbh Sans"/>
              <a:cs typeface="Kumbh Sans"/>
              <a:sym typeface="Kumbh Sans"/>
            </a:endParaRPr>
          </a:p>
        </p:txBody>
      </p:sp>
      <p:sp>
        <p:nvSpPr>
          <p:cNvPr id="351" name="Google Shape;351;p49"/>
          <p:cNvSpPr/>
          <p:nvPr/>
        </p:nvSpPr>
        <p:spPr>
          <a:xfrm>
            <a:off x="7030600" y="794150"/>
            <a:ext cx="870000" cy="870000"/>
          </a:xfrm>
          <a:prstGeom prst="ellipse">
            <a:avLst/>
          </a:prstGeom>
          <a:solidFill>
            <a:schemeClr val="lt1"/>
          </a:solidFill>
          <a:ln>
            <a:noFill/>
          </a:ln>
          <a:effectLst>
            <a:outerShdw blurRad="57150" dist="19050" dir="5400000" algn="bl" rotWithShape="0">
              <a:schemeClr val="accent4">
                <a:alpha val="9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9"/>
          <p:cNvSpPr txBox="1">
            <a:spLocks noGrp="1"/>
          </p:cNvSpPr>
          <p:nvPr>
            <p:ph type="subTitle" idx="4294967295"/>
          </p:nvPr>
        </p:nvSpPr>
        <p:spPr>
          <a:xfrm>
            <a:off x="3101100" y="1889700"/>
            <a:ext cx="3614700" cy="396000"/>
          </a:xfrm>
          <a:prstGeom prst="rect">
            <a:avLst/>
          </a:prstGeom>
          <a:effectLst>
            <a:outerShdw blurRad="57150" dist="19050" dir="5400000" algn="bl" rotWithShape="0">
              <a:schemeClr val="accent4">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chemeClr val="dk1"/>
                </a:solidFill>
                <a:latin typeface="Righteous"/>
                <a:ea typeface="Righteous"/>
                <a:cs typeface="Righteous"/>
                <a:sym typeface="Righteous"/>
              </a:rPr>
              <a:t>20XX-20XX</a:t>
            </a:r>
            <a:endParaRPr b="0"/>
          </a:p>
        </p:txBody>
      </p:sp>
      <p:sp>
        <p:nvSpPr>
          <p:cNvPr id="353" name="Google Shape;353;p49"/>
          <p:cNvSpPr/>
          <p:nvPr/>
        </p:nvSpPr>
        <p:spPr>
          <a:xfrm>
            <a:off x="2235300" y="1607825"/>
            <a:ext cx="734700" cy="734700"/>
          </a:xfrm>
          <a:prstGeom prst="rect">
            <a:avLst/>
          </a:prstGeom>
          <a:gradFill>
            <a:gsLst>
              <a:gs pos="0">
                <a:schemeClr val="dk1"/>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49"/>
          <p:cNvGrpSpPr/>
          <p:nvPr/>
        </p:nvGrpSpPr>
        <p:grpSpPr>
          <a:xfrm>
            <a:off x="2423410" y="1781695"/>
            <a:ext cx="358497" cy="386969"/>
            <a:chOff x="1741255" y="3859045"/>
            <a:chExt cx="300803" cy="324720"/>
          </a:xfrm>
        </p:grpSpPr>
        <p:sp>
          <p:nvSpPr>
            <p:cNvPr id="355" name="Google Shape;355;p49"/>
            <p:cNvSpPr/>
            <p:nvPr/>
          </p:nvSpPr>
          <p:spPr>
            <a:xfrm>
              <a:off x="1741255" y="3859045"/>
              <a:ext cx="269107" cy="324720"/>
            </a:xfrm>
            <a:custGeom>
              <a:avLst/>
              <a:gdLst/>
              <a:ahLst/>
              <a:cxnLst/>
              <a:rect l="l" t="t" r="r" b="b"/>
              <a:pathLst>
                <a:path w="9494" h="11456" extrusionOk="0">
                  <a:moveTo>
                    <a:pt x="2630" y="1095"/>
                  </a:moveTo>
                  <a:lnTo>
                    <a:pt x="2974" y="1793"/>
                  </a:lnTo>
                  <a:cubicBezTo>
                    <a:pt x="2857" y="1968"/>
                    <a:pt x="2794" y="2174"/>
                    <a:pt x="2794" y="2383"/>
                  </a:cubicBezTo>
                  <a:lnTo>
                    <a:pt x="2794" y="3506"/>
                  </a:lnTo>
                  <a:lnTo>
                    <a:pt x="2786" y="3502"/>
                  </a:lnTo>
                  <a:cubicBezTo>
                    <a:pt x="2738" y="3476"/>
                    <a:pt x="2684" y="3463"/>
                    <a:pt x="2630" y="3463"/>
                  </a:cubicBezTo>
                  <a:cubicBezTo>
                    <a:pt x="2576" y="3463"/>
                    <a:pt x="2522" y="3476"/>
                    <a:pt x="2473" y="3502"/>
                  </a:cubicBezTo>
                  <a:lnTo>
                    <a:pt x="1719" y="3899"/>
                  </a:lnTo>
                  <a:lnTo>
                    <a:pt x="1719" y="3899"/>
                  </a:lnTo>
                  <a:lnTo>
                    <a:pt x="1863" y="3059"/>
                  </a:lnTo>
                  <a:cubicBezTo>
                    <a:pt x="1881" y="2949"/>
                    <a:pt x="1845" y="2838"/>
                    <a:pt x="1766" y="2762"/>
                  </a:cubicBezTo>
                  <a:lnTo>
                    <a:pt x="1156" y="2166"/>
                  </a:lnTo>
                  <a:lnTo>
                    <a:pt x="1999" y="2044"/>
                  </a:lnTo>
                  <a:cubicBezTo>
                    <a:pt x="2109" y="2028"/>
                    <a:pt x="2204" y="1958"/>
                    <a:pt x="2253" y="1859"/>
                  </a:cubicBezTo>
                  <a:lnTo>
                    <a:pt x="2630" y="1095"/>
                  </a:lnTo>
                  <a:close/>
                  <a:moveTo>
                    <a:pt x="3854" y="1997"/>
                  </a:moveTo>
                  <a:cubicBezTo>
                    <a:pt x="4043" y="1997"/>
                    <a:pt x="4232" y="2126"/>
                    <a:pt x="4242" y="2383"/>
                  </a:cubicBezTo>
                  <a:lnTo>
                    <a:pt x="4242" y="6257"/>
                  </a:lnTo>
                  <a:cubicBezTo>
                    <a:pt x="4251" y="6479"/>
                    <a:pt x="4415" y="6590"/>
                    <a:pt x="4578" y="6590"/>
                  </a:cubicBezTo>
                  <a:cubicBezTo>
                    <a:pt x="4742" y="6590"/>
                    <a:pt x="4905" y="6479"/>
                    <a:pt x="4914" y="6257"/>
                  </a:cubicBezTo>
                  <a:lnTo>
                    <a:pt x="4914" y="4710"/>
                  </a:lnTo>
                  <a:cubicBezTo>
                    <a:pt x="4926" y="4427"/>
                    <a:pt x="5134" y="4285"/>
                    <a:pt x="5342" y="4285"/>
                  </a:cubicBezTo>
                  <a:cubicBezTo>
                    <a:pt x="5550" y="4285"/>
                    <a:pt x="5758" y="4427"/>
                    <a:pt x="5770" y="4710"/>
                  </a:cubicBezTo>
                  <a:lnTo>
                    <a:pt x="5770" y="6257"/>
                  </a:lnTo>
                  <a:cubicBezTo>
                    <a:pt x="5778" y="6479"/>
                    <a:pt x="5941" y="6590"/>
                    <a:pt x="6105" y="6590"/>
                  </a:cubicBezTo>
                  <a:cubicBezTo>
                    <a:pt x="6268" y="6590"/>
                    <a:pt x="6432" y="6479"/>
                    <a:pt x="6441" y="6257"/>
                  </a:cubicBezTo>
                  <a:lnTo>
                    <a:pt x="6441" y="5068"/>
                  </a:lnTo>
                  <a:cubicBezTo>
                    <a:pt x="6452" y="4785"/>
                    <a:pt x="6660" y="4643"/>
                    <a:pt x="6868" y="4643"/>
                  </a:cubicBezTo>
                  <a:cubicBezTo>
                    <a:pt x="7076" y="4643"/>
                    <a:pt x="7284" y="4785"/>
                    <a:pt x="7296" y="5068"/>
                  </a:cubicBezTo>
                  <a:lnTo>
                    <a:pt x="7296" y="6257"/>
                  </a:lnTo>
                  <a:cubicBezTo>
                    <a:pt x="7305" y="6479"/>
                    <a:pt x="7468" y="6590"/>
                    <a:pt x="7632" y="6590"/>
                  </a:cubicBezTo>
                  <a:cubicBezTo>
                    <a:pt x="7795" y="6590"/>
                    <a:pt x="7959" y="6479"/>
                    <a:pt x="7968" y="6257"/>
                  </a:cubicBezTo>
                  <a:lnTo>
                    <a:pt x="7968" y="5692"/>
                  </a:lnTo>
                  <a:cubicBezTo>
                    <a:pt x="7980" y="5409"/>
                    <a:pt x="8187" y="5267"/>
                    <a:pt x="8395" y="5267"/>
                  </a:cubicBezTo>
                  <a:cubicBezTo>
                    <a:pt x="8603" y="5267"/>
                    <a:pt x="8811" y="5409"/>
                    <a:pt x="8823" y="5692"/>
                  </a:cubicBezTo>
                  <a:lnTo>
                    <a:pt x="8823" y="6255"/>
                  </a:lnTo>
                  <a:lnTo>
                    <a:pt x="8801" y="8590"/>
                  </a:lnTo>
                  <a:cubicBezTo>
                    <a:pt x="8796" y="9175"/>
                    <a:pt x="8561" y="9733"/>
                    <a:pt x="8145" y="10143"/>
                  </a:cubicBezTo>
                  <a:cubicBezTo>
                    <a:pt x="7732" y="10553"/>
                    <a:pt x="7174" y="10784"/>
                    <a:pt x="6592" y="10784"/>
                  </a:cubicBezTo>
                  <a:cubicBezTo>
                    <a:pt x="6590" y="10784"/>
                    <a:pt x="6589" y="10784"/>
                    <a:pt x="6588" y="10784"/>
                  </a:cubicBezTo>
                  <a:lnTo>
                    <a:pt x="4886" y="10784"/>
                  </a:lnTo>
                  <a:cubicBezTo>
                    <a:pt x="4060" y="10784"/>
                    <a:pt x="3297" y="10309"/>
                    <a:pt x="2942" y="9575"/>
                  </a:cubicBezTo>
                  <a:cubicBezTo>
                    <a:pt x="2933" y="9558"/>
                    <a:pt x="2925" y="9540"/>
                    <a:pt x="2916" y="9522"/>
                  </a:cubicBezTo>
                  <a:cubicBezTo>
                    <a:pt x="2441" y="8502"/>
                    <a:pt x="1434" y="6644"/>
                    <a:pt x="1048" y="5938"/>
                  </a:cubicBezTo>
                  <a:lnTo>
                    <a:pt x="1100" y="5907"/>
                  </a:lnTo>
                  <a:cubicBezTo>
                    <a:pt x="1235" y="5822"/>
                    <a:pt x="1385" y="5781"/>
                    <a:pt x="1534" y="5781"/>
                  </a:cubicBezTo>
                  <a:cubicBezTo>
                    <a:pt x="1808" y="5781"/>
                    <a:pt x="2075" y="5918"/>
                    <a:pt x="2231" y="6167"/>
                  </a:cubicBezTo>
                  <a:lnTo>
                    <a:pt x="2845" y="7153"/>
                  </a:lnTo>
                  <a:cubicBezTo>
                    <a:pt x="2908" y="7253"/>
                    <a:pt x="3017" y="7310"/>
                    <a:pt x="3130" y="7310"/>
                  </a:cubicBezTo>
                  <a:cubicBezTo>
                    <a:pt x="3161" y="7310"/>
                    <a:pt x="3192" y="7306"/>
                    <a:pt x="3222" y="7297"/>
                  </a:cubicBezTo>
                  <a:cubicBezTo>
                    <a:pt x="3366" y="7256"/>
                    <a:pt x="3465" y="7125"/>
                    <a:pt x="3466" y="6976"/>
                  </a:cubicBezTo>
                  <a:lnTo>
                    <a:pt x="3466" y="2383"/>
                  </a:lnTo>
                  <a:cubicBezTo>
                    <a:pt x="3477" y="2126"/>
                    <a:pt x="3665" y="1997"/>
                    <a:pt x="3854" y="1997"/>
                  </a:cubicBezTo>
                  <a:close/>
                  <a:moveTo>
                    <a:pt x="2630" y="1"/>
                  </a:moveTo>
                  <a:cubicBezTo>
                    <a:pt x="2510" y="1"/>
                    <a:pt x="2391" y="63"/>
                    <a:pt x="2330" y="188"/>
                  </a:cubicBezTo>
                  <a:lnTo>
                    <a:pt x="1729" y="1405"/>
                  </a:lnTo>
                  <a:lnTo>
                    <a:pt x="387" y="1600"/>
                  </a:lnTo>
                  <a:cubicBezTo>
                    <a:pt x="111" y="1639"/>
                    <a:pt x="0" y="1978"/>
                    <a:pt x="201" y="2171"/>
                  </a:cubicBezTo>
                  <a:lnTo>
                    <a:pt x="1172" y="3118"/>
                  </a:lnTo>
                  <a:lnTo>
                    <a:pt x="943" y="4456"/>
                  </a:lnTo>
                  <a:cubicBezTo>
                    <a:pt x="904" y="4671"/>
                    <a:pt x="1080" y="4848"/>
                    <a:pt x="1276" y="4848"/>
                  </a:cubicBezTo>
                  <a:cubicBezTo>
                    <a:pt x="1327" y="4848"/>
                    <a:pt x="1379" y="4836"/>
                    <a:pt x="1430" y="4810"/>
                  </a:cubicBezTo>
                  <a:lnTo>
                    <a:pt x="2630" y="4178"/>
                  </a:lnTo>
                  <a:lnTo>
                    <a:pt x="2795" y="4264"/>
                  </a:lnTo>
                  <a:lnTo>
                    <a:pt x="2795" y="5804"/>
                  </a:lnTo>
                  <a:cubicBezTo>
                    <a:pt x="2527" y="5360"/>
                    <a:pt x="2024" y="5112"/>
                    <a:pt x="1521" y="5112"/>
                  </a:cubicBezTo>
                  <a:cubicBezTo>
                    <a:pt x="1249" y="5112"/>
                    <a:pt x="978" y="5184"/>
                    <a:pt x="744" y="5338"/>
                  </a:cubicBezTo>
                  <a:lnTo>
                    <a:pt x="424" y="5538"/>
                  </a:lnTo>
                  <a:cubicBezTo>
                    <a:pt x="273" y="5632"/>
                    <a:pt x="223" y="5828"/>
                    <a:pt x="308" y="5984"/>
                  </a:cubicBezTo>
                  <a:cubicBezTo>
                    <a:pt x="323" y="6010"/>
                    <a:pt x="1735" y="8578"/>
                    <a:pt x="2308" y="9806"/>
                  </a:cubicBezTo>
                  <a:cubicBezTo>
                    <a:pt x="2318" y="9827"/>
                    <a:pt x="2329" y="9847"/>
                    <a:pt x="2338" y="9867"/>
                  </a:cubicBezTo>
                  <a:cubicBezTo>
                    <a:pt x="2569" y="10346"/>
                    <a:pt x="2932" y="10748"/>
                    <a:pt x="3384" y="11027"/>
                  </a:cubicBezTo>
                  <a:cubicBezTo>
                    <a:pt x="3834" y="11307"/>
                    <a:pt x="4354" y="11455"/>
                    <a:pt x="4886" y="11455"/>
                  </a:cubicBezTo>
                  <a:lnTo>
                    <a:pt x="6586" y="11455"/>
                  </a:lnTo>
                  <a:cubicBezTo>
                    <a:pt x="8170" y="11455"/>
                    <a:pt x="9457" y="10179"/>
                    <a:pt x="9472" y="8597"/>
                  </a:cubicBezTo>
                  <a:lnTo>
                    <a:pt x="9494" y="6259"/>
                  </a:lnTo>
                  <a:lnTo>
                    <a:pt x="9494" y="6258"/>
                  </a:lnTo>
                  <a:lnTo>
                    <a:pt x="9494" y="6256"/>
                  </a:lnTo>
                  <a:lnTo>
                    <a:pt x="9494" y="5692"/>
                  </a:lnTo>
                  <a:cubicBezTo>
                    <a:pt x="9493" y="5085"/>
                    <a:pt x="9002" y="4594"/>
                    <a:pt x="8395" y="4593"/>
                  </a:cubicBezTo>
                  <a:cubicBezTo>
                    <a:pt x="8226" y="4593"/>
                    <a:pt x="8058" y="4633"/>
                    <a:pt x="7907" y="4708"/>
                  </a:cubicBezTo>
                  <a:cubicBezTo>
                    <a:pt x="7756" y="4253"/>
                    <a:pt x="7312" y="3969"/>
                    <a:pt x="6857" y="3969"/>
                  </a:cubicBezTo>
                  <a:cubicBezTo>
                    <a:pt x="6659" y="3969"/>
                    <a:pt x="6459" y="4023"/>
                    <a:pt x="6281" y="4140"/>
                  </a:cubicBezTo>
                  <a:cubicBezTo>
                    <a:pt x="6091" y="3812"/>
                    <a:pt x="5712" y="3610"/>
                    <a:pt x="5331" y="3610"/>
                  </a:cubicBezTo>
                  <a:cubicBezTo>
                    <a:pt x="5189" y="3610"/>
                    <a:pt x="5047" y="3638"/>
                    <a:pt x="4914" y="3698"/>
                  </a:cubicBezTo>
                  <a:lnTo>
                    <a:pt x="4914" y="2383"/>
                  </a:lnTo>
                  <a:cubicBezTo>
                    <a:pt x="4914" y="2351"/>
                    <a:pt x="4912" y="2320"/>
                    <a:pt x="4909" y="2289"/>
                  </a:cubicBezTo>
                  <a:lnTo>
                    <a:pt x="5060" y="2141"/>
                  </a:lnTo>
                  <a:cubicBezTo>
                    <a:pt x="5257" y="1946"/>
                    <a:pt x="5148" y="1609"/>
                    <a:pt x="4874" y="1569"/>
                  </a:cubicBezTo>
                  <a:lnTo>
                    <a:pt x="4449" y="1507"/>
                  </a:lnTo>
                  <a:cubicBezTo>
                    <a:pt x="4282" y="1388"/>
                    <a:pt x="4064" y="1324"/>
                    <a:pt x="3849" y="1324"/>
                  </a:cubicBezTo>
                  <a:cubicBezTo>
                    <a:pt x="3735" y="1324"/>
                    <a:pt x="3623" y="1342"/>
                    <a:pt x="3518" y="1379"/>
                  </a:cubicBezTo>
                  <a:lnTo>
                    <a:pt x="2931" y="188"/>
                  </a:lnTo>
                  <a:cubicBezTo>
                    <a:pt x="2870" y="63"/>
                    <a:pt x="2750" y="1"/>
                    <a:pt x="2630"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9"/>
            <p:cNvSpPr/>
            <p:nvPr/>
          </p:nvSpPr>
          <p:spPr>
            <a:xfrm>
              <a:off x="1948378" y="3859612"/>
              <a:ext cx="93680" cy="86736"/>
            </a:xfrm>
            <a:custGeom>
              <a:avLst/>
              <a:gdLst/>
              <a:ahLst/>
              <a:cxnLst/>
              <a:rect l="l" t="t" r="r" b="b"/>
              <a:pathLst>
                <a:path w="3305" h="3060" extrusionOk="0">
                  <a:moveTo>
                    <a:pt x="1691" y="1093"/>
                  </a:moveTo>
                  <a:lnTo>
                    <a:pt x="1778" y="1270"/>
                  </a:lnTo>
                  <a:cubicBezTo>
                    <a:pt x="1826" y="1369"/>
                    <a:pt x="1921" y="1438"/>
                    <a:pt x="2030" y="1453"/>
                  </a:cubicBezTo>
                  <a:lnTo>
                    <a:pt x="2225" y="1482"/>
                  </a:lnTo>
                  <a:lnTo>
                    <a:pt x="2084" y="1619"/>
                  </a:lnTo>
                  <a:cubicBezTo>
                    <a:pt x="2005" y="1696"/>
                    <a:pt x="1969" y="1807"/>
                    <a:pt x="1988" y="1916"/>
                  </a:cubicBezTo>
                  <a:lnTo>
                    <a:pt x="2021" y="2110"/>
                  </a:lnTo>
                  <a:lnTo>
                    <a:pt x="2021" y="2110"/>
                  </a:lnTo>
                  <a:lnTo>
                    <a:pt x="1846" y="2018"/>
                  </a:lnTo>
                  <a:cubicBezTo>
                    <a:pt x="1797" y="1993"/>
                    <a:pt x="1744" y="1980"/>
                    <a:pt x="1690" y="1980"/>
                  </a:cubicBezTo>
                  <a:cubicBezTo>
                    <a:pt x="1637" y="1980"/>
                    <a:pt x="1583" y="1993"/>
                    <a:pt x="1534" y="2018"/>
                  </a:cubicBezTo>
                  <a:lnTo>
                    <a:pt x="1359" y="2110"/>
                  </a:lnTo>
                  <a:lnTo>
                    <a:pt x="1394" y="1916"/>
                  </a:lnTo>
                  <a:cubicBezTo>
                    <a:pt x="1412" y="1807"/>
                    <a:pt x="1375" y="1696"/>
                    <a:pt x="1297" y="1619"/>
                  </a:cubicBezTo>
                  <a:lnTo>
                    <a:pt x="1156" y="1482"/>
                  </a:lnTo>
                  <a:lnTo>
                    <a:pt x="1350" y="1453"/>
                  </a:lnTo>
                  <a:cubicBezTo>
                    <a:pt x="1460" y="1437"/>
                    <a:pt x="1554" y="1369"/>
                    <a:pt x="1603" y="1270"/>
                  </a:cubicBezTo>
                  <a:lnTo>
                    <a:pt x="1691" y="1093"/>
                  </a:lnTo>
                  <a:close/>
                  <a:moveTo>
                    <a:pt x="1691" y="0"/>
                  </a:moveTo>
                  <a:cubicBezTo>
                    <a:pt x="1570" y="0"/>
                    <a:pt x="1449" y="62"/>
                    <a:pt x="1389" y="187"/>
                  </a:cubicBezTo>
                  <a:lnTo>
                    <a:pt x="1079" y="815"/>
                  </a:lnTo>
                  <a:lnTo>
                    <a:pt x="387" y="915"/>
                  </a:lnTo>
                  <a:cubicBezTo>
                    <a:pt x="111" y="954"/>
                    <a:pt x="1" y="1293"/>
                    <a:pt x="201" y="1488"/>
                  </a:cubicBezTo>
                  <a:lnTo>
                    <a:pt x="701" y="1977"/>
                  </a:lnTo>
                  <a:lnTo>
                    <a:pt x="583" y="2667"/>
                  </a:lnTo>
                  <a:cubicBezTo>
                    <a:pt x="546" y="2884"/>
                    <a:pt x="718" y="3060"/>
                    <a:pt x="914" y="3060"/>
                  </a:cubicBezTo>
                  <a:cubicBezTo>
                    <a:pt x="965" y="3060"/>
                    <a:pt x="1019" y="3047"/>
                    <a:pt x="1070" y="3021"/>
                  </a:cubicBezTo>
                  <a:lnTo>
                    <a:pt x="1691" y="2695"/>
                  </a:lnTo>
                  <a:lnTo>
                    <a:pt x="2311" y="3021"/>
                  </a:lnTo>
                  <a:cubicBezTo>
                    <a:pt x="2362" y="3048"/>
                    <a:pt x="2415" y="3060"/>
                    <a:pt x="2467" y="3060"/>
                  </a:cubicBezTo>
                  <a:cubicBezTo>
                    <a:pt x="2662" y="3060"/>
                    <a:pt x="2834" y="2883"/>
                    <a:pt x="2797" y="2667"/>
                  </a:cubicBezTo>
                  <a:lnTo>
                    <a:pt x="2679" y="1977"/>
                  </a:lnTo>
                  <a:lnTo>
                    <a:pt x="3181" y="1488"/>
                  </a:lnTo>
                  <a:cubicBezTo>
                    <a:pt x="3271" y="1399"/>
                    <a:pt x="3304" y="1265"/>
                    <a:pt x="3265" y="1144"/>
                  </a:cubicBezTo>
                  <a:lnTo>
                    <a:pt x="3266" y="1144"/>
                  </a:lnTo>
                  <a:cubicBezTo>
                    <a:pt x="3226" y="1023"/>
                    <a:pt x="3121" y="933"/>
                    <a:pt x="2994" y="915"/>
                  </a:cubicBezTo>
                  <a:lnTo>
                    <a:pt x="2302" y="815"/>
                  </a:lnTo>
                  <a:lnTo>
                    <a:pt x="1991" y="187"/>
                  </a:lnTo>
                  <a:cubicBezTo>
                    <a:pt x="1931" y="62"/>
                    <a:pt x="1811" y="0"/>
                    <a:pt x="1691"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Possible Career Fields</a:t>
            </a:r>
            <a:endParaRPr dirty="0"/>
          </a:p>
        </p:txBody>
      </p:sp>
      <p:sp>
        <p:nvSpPr>
          <p:cNvPr id="362" name="Google Shape;362;p50"/>
          <p:cNvSpPr txBox="1">
            <a:spLocks noGrp="1"/>
          </p:cNvSpPr>
          <p:nvPr>
            <p:ph type="subTitle" idx="1"/>
          </p:nvPr>
        </p:nvSpPr>
        <p:spPr>
          <a:xfrm>
            <a:off x="1773610" y="2052025"/>
            <a:ext cx="2659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50"/>
          <p:cNvSpPr txBox="1">
            <a:spLocks noGrp="1"/>
          </p:cNvSpPr>
          <p:nvPr>
            <p:ph type="subTitle" idx="2"/>
          </p:nvPr>
        </p:nvSpPr>
        <p:spPr>
          <a:xfrm>
            <a:off x="4705200" y="2052025"/>
            <a:ext cx="2659500" cy="6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364" name="Google Shape;364;p50"/>
          <p:cNvSpPr txBox="1">
            <a:spLocks noGrp="1"/>
          </p:cNvSpPr>
          <p:nvPr>
            <p:ph type="subTitle" idx="3"/>
          </p:nvPr>
        </p:nvSpPr>
        <p:spPr>
          <a:xfrm>
            <a:off x="1773610" y="3638175"/>
            <a:ext cx="26595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5" name="Google Shape;365;p50"/>
          <p:cNvSpPr txBox="1">
            <a:spLocks noGrp="1"/>
          </p:cNvSpPr>
          <p:nvPr>
            <p:ph type="subTitle" idx="4"/>
          </p:nvPr>
        </p:nvSpPr>
        <p:spPr>
          <a:xfrm>
            <a:off x="4705200" y="3638175"/>
            <a:ext cx="2659500" cy="6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366" name="Google Shape;366;p50"/>
          <p:cNvSpPr txBox="1">
            <a:spLocks noGrp="1"/>
          </p:cNvSpPr>
          <p:nvPr>
            <p:ph type="subTitle" idx="5"/>
          </p:nvPr>
        </p:nvSpPr>
        <p:spPr>
          <a:xfrm>
            <a:off x="1773600" y="1686325"/>
            <a:ext cx="2659500" cy="44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a:t>Data Analytics </a:t>
            </a:r>
            <a:endParaRPr sz="2000" dirty="0"/>
          </a:p>
        </p:txBody>
      </p:sp>
      <p:sp>
        <p:nvSpPr>
          <p:cNvPr id="367" name="Google Shape;367;p50"/>
          <p:cNvSpPr txBox="1">
            <a:spLocks noGrp="1"/>
          </p:cNvSpPr>
          <p:nvPr>
            <p:ph type="subTitle" idx="6"/>
          </p:nvPr>
        </p:nvSpPr>
        <p:spPr>
          <a:xfrm>
            <a:off x="1773600" y="3272485"/>
            <a:ext cx="2815188" cy="44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a:t>JavaScript Deveopler </a:t>
            </a:r>
            <a:endParaRPr sz="2000" dirty="0"/>
          </a:p>
        </p:txBody>
      </p:sp>
      <p:sp>
        <p:nvSpPr>
          <p:cNvPr id="368" name="Google Shape;368;p50"/>
          <p:cNvSpPr txBox="1">
            <a:spLocks noGrp="1"/>
          </p:cNvSpPr>
          <p:nvPr>
            <p:ph type="subTitle" idx="7"/>
          </p:nvPr>
        </p:nvSpPr>
        <p:spPr>
          <a:xfrm>
            <a:off x="4705200" y="1686325"/>
            <a:ext cx="2659500" cy="44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a:t>Full-Stack Delevoper </a:t>
            </a:r>
            <a:endParaRPr sz="2000" dirty="0"/>
          </a:p>
        </p:txBody>
      </p:sp>
      <p:sp>
        <p:nvSpPr>
          <p:cNvPr id="369" name="Google Shape;369;p50"/>
          <p:cNvSpPr txBox="1">
            <a:spLocks noGrp="1"/>
          </p:cNvSpPr>
          <p:nvPr>
            <p:ph type="subTitle" idx="8"/>
          </p:nvPr>
        </p:nvSpPr>
        <p:spPr>
          <a:xfrm>
            <a:off x="4705200" y="3272485"/>
            <a:ext cx="2659500" cy="441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000" dirty="0"/>
              <a:t>SQL Administrator </a:t>
            </a:r>
            <a:endParaRPr sz="2000" dirty="0"/>
          </a:p>
        </p:txBody>
      </p:sp>
      <p:sp>
        <p:nvSpPr>
          <p:cNvPr id="370" name="Google Shape;370;p50"/>
          <p:cNvSpPr/>
          <p:nvPr/>
        </p:nvSpPr>
        <p:spPr>
          <a:xfrm>
            <a:off x="866825" y="17435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0"/>
          <p:cNvSpPr/>
          <p:nvPr/>
        </p:nvSpPr>
        <p:spPr>
          <a:xfrm>
            <a:off x="866825" y="3353250"/>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0"/>
          <p:cNvSpPr/>
          <p:nvPr/>
        </p:nvSpPr>
        <p:spPr>
          <a:xfrm>
            <a:off x="7574400" y="1743525"/>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7574400" y="3353250"/>
            <a:ext cx="702900" cy="702900"/>
          </a:xfrm>
          <a:prstGeom prst="rect">
            <a:avLst/>
          </a:prstGeom>
          <a:gradFill>
            <a:gsLst>
              <a:gs pos="0">
                <a:schemeClr val="dk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0"/>
          <p:cNvSpPr/>
          <p:nvPr/>
        </p:nvSpPr>
        <p:spPr>
          <a:xfrm>
            <a:off x="7687169" y="1860928"/>
            <a:ext cx="477350" cy="468072"/>
          </a:xfrm>
          <a:custGeom>
            <a:avLst/>
            <a:gdLst/>
            <a:ahLst/>
            <a:cxnLst/>
            <a:rect l="l" t="t" r="r" b="b"/>
            <a:pathLst>
              <a:path w="11679" h="11452" extrusionOk="0">
                <a:moveTo>
                  <a:pt x="1637" y="669"/>
                </a:moveTo>
                <a:cubicBezTo>
                  <a:pt x="1762" y="669"/>
                  <a:pt x="1888" y="716"/>
                  <a:pt x="1978" y="810"/>
                </a:cubicBezTo>
                <a:lnTo>
                  <a:pt x="2183" y="1015"/>
                </a:lnTo>
                <a:lnTo>
                  <a:pt x="805" y="1674"/>
                </a:lnTo>
                <a:cubicBezTo>
                  <a:pt x="749" y="1501"/>
                  <a:pt x="795" y="1311"/>
                  <a:pt x="922" y="1182"/>
                </a:cubicBezTo>
                <a:lnTo>
                  <a:pt x="1295" y="810"/>
                </a:lnTo>
                <a:cubicBezTo>
                  <a:pt x="1385" y="716"/>
                  <a:pt x="1511" y="669"/>
                  <a:pt x="1637" y="669"/>
                </a:cubicBezTo>
                <a:close/>
                <a:moveTo>
                  <a:pt x="10033" y="667"/>
                </a:moveTo>
                <a:cubicBezTo>
                  <a:pt x="10162" y="667"/>
                  <a:pt x="10284" y="718"/>
                  <a:pt x="10375" y="809"/>
                </a:cubicBezTo>
                <a:lnTo>
                  <a:pt x="10747" y="1182"/>
                </a:lnTo>
                <a:cubicBezTo>
                  <a:pt x="10935" y="1371"/>
                  <a:pt x="10935" y="1677"/>
                  <a:pt x="10747" y="1865"/>
                </a:cubicBezTo>
                <a:lnTo>
                  <a:pt x="10732" y="1880"/>
                </a:lnTo>
                <a:lnTo>
                  <a:pt x="9677" y="823"/>
                </a:lnTo>
                <a:lnTo>
                  <a:pt x="9692" y="809"/>
                </a:lnTo>
                <a:cubicBezTo>
                  <a:pt x="9781" y="718"/>
                  <a:pt x="9905" y="667"/>
                  <a:pt x="10033" y="667"/>
                </a:cubicBezTo>
                <a:close/>
                <a:moveTo>
                  <a:pt x="2653" y="1534"/>
                </a:moveTo>
                <a:cubicBezTo>
                  <a:pt x="2803" y="1813"/>
                  <a:pt x="2748" y="2185"/>
                  <a:pt x="2519" y="2406"/>
                </a:cubicBezTo>
                <a:cubicBezTo>
                  <a:pt x="2373" y="2552"/>
                  <a:pt x="2182" y="2625"/>
                  <a:pt x="1991" y="2625"/>
                </a:cubicBezTo>
                <a:cubicBezTo>
                  <a:pt x="1800" y="2625"/>
                  <a:pt x="1608" y="2552"/>
                  <a:pt x="1462" y="2406"/>
                </a:cubicBezTo>
                <a:lnTo>
                  <a:pt x="1258" y="2201"/>
                </a:lnTo>
                <a:lnTo>
                  <a:pt x="2653" y="1534"/>
                </a:lnTo>
                <a:close/>
                <a:moveTo>
                  <a:pt x="9203" y="1297"/>
                </a:moveTo>
                <a:lnTo>
                  <a:pt x="10258" y="2355"/>
                </a:lnTo>
                <a:lnTo>
                  <a:pt x="10207" y="2406"/>
                </a:lnTo>
                <a:cubicBezTo>
                  <a:pt x="10061" y="2552"/>
                  <a:pt x="9870" y="2625"/>
                  <a:pt x="9679" y="2625"/>
                </a:cubicBezTo>
                <a:cubicBezTo>
                  <a:pt x="9488" y="2625"/>
                  <a:pt x="9297" y="2552"/>
                  <a:pt x="9152" y="2406"/>
                </a:cubicBezTo>
                <a:cubicBezTo>
                  <a:pt x="8862" y="2128"/>
                  <a:pt x="8862" y="1628"/>
                  <a:pt x="9152" y="1350"/>
                </a:cubicBezTo>
                <a:lnTo>
                  <a:pt x="9203" y="1297"/>
                </a:lnTo>
                <a:close/>
                <a:moveTo>
                  <a:pt x="3981" y="2189"/>
                </a:moveTo>
                <a:cubicBezTo>
                  <a:pt x="4168" y="2189"/>
                  <a:pt x="4354" y="2259"/>
                  <a:pt x="4487" y="2398"/>
                </a:cubicBezTo>
                <a:lnTo>
                  <a:pt x="5360" y="3272"/>
                </a:lnTo>
                <a:lnTo>
                  <a:pt x="5135" y="3499"/>
                </a:lnTo>
                <a:cubicBezTo>
                  <a:pt x="5123" y="3485"/>
                  <a:pt x="5110" y="3472"/>
                  <a:pt x="5097" y="3460"/>
                </a:cubicBezTo>
                <a:cubicBezTo>
                  <a:pt x="4905" y="3266"/>
                  <a:pt x="4643" y="3156"/>
                  <a:pt x="4369" y="3154"/>
                </a:cubicBezTo>
                <a:cubicBezTo>
                  <a:pt x="4365" y="3154"/>
                  <a:pt x="4361" y="3154"/>
                  <a:pt x="4357" y="3154"/>
                </a:cubicBezTo>
                <a:cubicBezTo>
                  <a:pt x="3447" y="3154"/>
                  <a:pt x="2997" y="4272"/>
                  <a:pt x="3644" y="4915"/>
                </a:cubicBezTo>
                <a:cubicBezTo>
                  <a:pt x="3656" y="4928"/>
                  <a:pt x="3669" y="4940"/>
                  <a:pt x="3682" y="4951"/>
                </a:cubicBezTo>
                <a:lnTo>
                  <a:pt x="3387" y="5247"/>
                </a:lnTo>
                <a:lnTo>
                  <a:pt x="2514" y="4372"/>
                </a:lnTo>
                <a:cubicBezTo>
                  <a:pt x="2235" y="4092"/>
                  <a:pt x="2235" y="3638"/>
                  <a:pt x="2514" y="3358"/>
                </a:cubicBezTo>
                <a:lnTo>
                  <a:pt x="2515" y="3358"/>
                </a:lnTo>
                <a:lnTo>
                  <a:pt x="3475" y="2398"/>
                </a:lnTo>
                <a:cubicBezTo>
                  <a:pt x="3608" y="2259"/>
                  <a:pt x="3795" y="2189"/>
                  <a:pt x="3981" y="2189"/>
                </a:cubicBezTo>
                <a:close/>
                <a:moveTo>
                  <a:pt x="7689" y="2188"/>
                </a:moveTo>
                <a:cubicBezTo>
                  <a:pt x="7875" y="2188"/>
                  <a:pt x="8061" y="2258"/>
                  <a:pt x="8194" y="2397"/>
                </a:cubicBezTo>
                <a:lnTo>
                  <a:pt x="9160" y="3364"/>
                </a:lnTo>
                <a:cubicBezTo>
                  <a:pt x="9439" y="3644"/>
                  <a:pt x="9439" y="4096"/>
                  <a:pt x="9160" y="4376"/>
                </a:cubicBezTo>
                <a:lnTo>
                  <a:pt x="8286" y="5252"/>
                </a:lnTo>
                <a:lnTo>
                  <a:pt x="8034" y="4997"/>
                </a:lnTo>
                <a:cubicBezTo>
                  <a:pt x="8220" y="4806"/>
                  <a:pt x="8322" y="4547"/>
                  <a:pt x="8319" y="4278"/>
                </a:cubicBezTo>
                <a:cubicBezTo>
                  <a:pt x="8318" y="4005"/>
                  <a:pt x="8207" y="3742"/>
                  <a:pt x="8013" y="3549"/>
                </a:cubicBezTo>
                <a:cubicBezTo>
                  <a:pt x="7810" y="3345"/>
                  <a:pt x="7543" y="3243"/>
                  <a:pt x="7276" y="3243"/>
                </a:cubicBezTo>
                <a:cubicBezTo>
                  <a:pt x="7019" y="3243"/>
                  <a:pt x="6763" y="3338"/>
                  <a:pt x="6566" y="3529"/>
                </a:cubicBezTo>
                <a:lnTo>
                  <a:pt x="6309" y="3272"/>
                </a:lnTo>
                <a:lnTo>
                  <a:pt x="7183" y="2397"/>
                </a:lnTo>
                <a:cubicBezTo>
                  <a:pt x="7316" y="2258"/>
                  <a:pt x="7502" y="2188"/>
                  <a:pt x="7689" y="2188"/>
                </a:cubicBezTo>
                <a:close/>
                <a:moveTo>
                  <a:pt x="5834" y="3747"/>
                </a:moveTo>
                <a:lnTo>
                  <a:pt x="6383" y="4295"/>
                </a:lnTo>
                <a:cubicBezTo>
                  <a:pt x="6450" y="4362"/>
                  <a:pt x="6535" y="4394"/>
                  <a:pt x="6619" y="4394"/>
                </a:cubicBezTo>
                <a:cubicBezTo>
                  <a:pt x="6757" y="4394"/>
                  <a:pt x="6893" y="4308"/>
                  <a:pt x="6940" y="4159"/>
                </a:cubicBezTo>
                <a:cubicBezTo>
                  <a:pt x="6956" y="4106"/>
                  <a:pt x="6986" y="4057"/>
                  <a:pt x="7025" y="4016"/>
                </a:cubicBezTo>
                <a:cubicBezTo>
                  <a:pt x="7094" y="3948"/>
                  <a:pt x="7185" y="3914"/>
                  <a:pt x="7276" y="3914"/>
                </a:cubicBezTo>
                <a:cubicBezTo>
                  <a:pt x="7371" y="3914"/>
                  <a:pt x="7466" y="3951"/>
                  <a:pt x="7539" y="4024"/>
                </a:cubicBezTo>
                <a:cubicBezTo>
                  <a:pt x="7609" y="4093"/>
                  <a:pt x="7648" y="4187"/>
                  <a:pt x="7649" y="4285"/>
                </a:cubicBezTo>
                <a:cubicBezTo>
                  <a:pt x="7650" y="4439"/>
                  <a:pt x="7551" y="4577"/>
                  <a:pt x="7404" y="4625"/>
                </a:cubicBezTo>
                <a:cubicBezTo>
                  <a:pt x="7164" y="4700"/>
                  <a:pt x="7090" y="5003"/>
                  <a:pt x="7268" y="5180"/>
                </a:cubicBezTo>
                <a:lnTo>
                  <a:pt x="7815" y="5730"/>
                </a:lnTo>
                <a:lnTo>
                  <a:pt x="7284" y="6261"/>
                </a:lnTo>
                <a:cubicBezTo>
                  <a:pt x="7200" y="6347"/>
                  <a:pt x="7167" y="6470"/>
                  <a:pt x="7199" y="6587"/>
                </a:cubicBezTo>
                <a:lnTo>
                  <a:pt x="7199" y="6586"/>
                </a:lnTo>
                <a:cubicBezTo>
                  <a:pt x="7231" y="6701"/>
                  <a:pt x="7322" y="6792"/>
                  <a:pt x="7438" y="6822"/>
                </a:cubicBezTo>
                <a:cubicBezTo>
                  <a:pt x="7708" y="6887"/>
                  <a:pt x="7815" y="7241"/>
                  <a:pt x="7616" y="7434"/>
                </a:cubicBezTo>
                <a:cubicBezTo>
                  <a:pt x="7548" y="7505"/>
                  <a:pt x="7459" y="7537"/>
                  <a:pt x="7371" y="7537"/>
                </a:cubicBezTo>
                <a:cubicBezTo>
                  <a:pt x="7209" y="7537"/>
                  <a:pt x="7047" y="7430"/>
                  <a:pt x="7005" y="7256"/>
                </a:cubicBezTo>
                <a:cubicBezTo>
                  <a:pt x="6964" y="7096"/>
                  <a:pt x="6823" y="7004"/>
                  <a:pt x="6679" y="7004"/>
                </a:cubicBezTo>
                <a:cubicBezTo>
                  <a:pt x="6595" y="7004"/>
                  <a:pt x="6511" y="7035"/>
                  <a:pt x="6444" y="7102"/>
                </a:cubicBezTo>
                <a:lnTo>
                  <a:pt x="5844" y="7702"/>
                </a:lnTo>
                <a:lnTo>
                  <a:pt x="5223" y="7082"/>
                </a:lnTo>
                <a:cubicBezTo>
                  <a:pt x="5155" y="7014"/>
                  <a:pt x="5071" y="6983"/>
                  <a:pt x="4989" y="6983"/>
                </a:cubicBezTo>
                <a:cubicBezTo>
                  <a:pt x="4822" y="6983"/>
                  <a:pt x="4661" y="7108"/>
                  <a:pt x="4652" y="7303"/>
                </a:cubicBezTo>
                <a:cubicBezTo>
                  <a:pt x="4648" y="7390"/>
                  <a:pt x="4612" y="7473"/>
                  <a:pt x="4549" y="7536"/>
                </a:cubicBezTo>
                <a:cubicBezTo>
                  <a:pt x="4480" y="7605"/>
                  <a:pt x="4390" y="7639"/>
                  <a:pt x="4299" y="7639"/>
                </a:cubicBezTo>
                <a:cubicBezTo>
                  <a:pt x="4204" y="7639"/>
                  <a:pt x="4109" y="7602"/>
                  <a:pt x="4036" y="7529"/>
                </a:cubicBezTo>
                <a:cubicBezTo>
                  <a:pt x="3892" y="7386"/>
                  <a:pt x="3890" y="7155"/>
                  <a:pt x="4029" y="7016"/>
                </a:cubicBezTo>
                <a:cubicBezTo>
                  <a:pt x="4091" y="6954"/>
                  <a:pt x="4174" y="6916"/>
                  <a:pt x="4262" y="6913"/>
                </a:cubicBezTo>
                <a:cubicBezTo>
                  <a:pt x="4552" y="6899"/>
                  <a:pt x="4688" y="6547"/>
                  <a:pt x="4483" y="6341"/>
                </a:cubicBezTo>
                <a:lnTo>
                  <a:pt x="3862" y="5722"/>
                </a:lnTo>
                <a:lnTo>
                  <a:pt x="4474" y="5109"/>
                </a:lnTo>
                <a:cubicBezTo>
                  <a:pt x="4662" y="4924"/>
                  <a:pt x="4564" y="4596"/>
                  <a:pt x="4306" y="4544"/>
                </a:cubicBezTo>
                <a:cubicBezTo>
                  <a:pt x="4235" y="4529"/>
                  <a:pt x="4170" y="4494"/>
                  <a:pt x="4119" y="4441"/>
                </a:cubicBezTo>
                <a:cubicBezTo>
                  <a:pt x="3976" y="4298"/>
                  <a:pt x="3973" y="4068"/>
                  <a:pt x="4112" y="3928"/>
                </a:cubicBezTo>
                <a:cubicBezTo>
                  <a:pt x="4178" y="3861"/>
                  <a:pt x="4269" y="3825"/>
                  <a:pt x="4363" y="3825"/>
                </a:cubicBezTo>
                <a:lnTo>
                  <a:pt x="4365" y="3825"/>
                </a:lnTo>
                <a:cubicBezTo>
                  <a:pt x="4366" y="3825"/>
                  <a:pt x="4367" y="3825"/>
                  <a:pt x="4369" y="3825"/>
                </a:cubicBezTo>
                <a:cubicBezTo>
                  <a:pt x="4538" y="3825"/>
                  <a:pt x="4695" y="3956"/>
                  <a:pt x="4728" y="4122"/>
                </a:cubicBezTo>
                <a:cubicBezTo>
                  <a:pt x="4763" y="4289"/>
                  <a:pt x="4908" y="4389"/>
                  <a:pt x="5057" y="4389"/>
                </a:cubicBezTo>
                <a:cubicBezTo>
                  <a:pt x="5140" y="4389"/>
                  <a:pt x="5225" y="4358"/>
                  <a:pt x="5292" y="4290"/>
                </a:cubicBezTo>
                <a:lnTo>
                  <a:pt x="5834" y="3747"/>
                </a:lnTo>
                <a:close/>
                <a:moveTo>
                  <a:pt x="3389" y="6194"/>
                </a:moveTo>
                <a:lnTo>
                  <a:pt x="3651" y="6456"/>
                </a:lnTo>
                <a:cubicBezTo>
                  <a:pt x="3164" y="6829"/>
                  <a:pt x="3123" y="7569"/>
                  <a:pt x="3563" y="8004"/>
                </a:cubicBezTo>
                <a:cubicBezTo>
                  <a:pt x="3755" y="8199"/>
                  <a:pt x="4017" y="8308"/>
                  <a:pt x="4292" y="8309"/>
                </a:cubicBezTo>
                <a:cubicBezTo>
                  <a:pt x="4296" y="8310"/>
                  <a:pt x="4300" y="8310"/>
                  <a:pt x="4304" y="8310"/>
                </a:cubicBezTo>
                <a:cubicBezTo>
                  <a:pt x="4574" y="8310"/>
                  <a:pt x="4833" y="8202"/>
                  <a:pt x="5023" y="8010"/>
                </a:cubicBezTo>
                <a:cubicBezTo>
                  <a:pt x="5054" y="7980"/>
                  <a:pt x="5081" y="7948"/>
                  <a:pt x="5108" y="7914"/>
                </a:cubicBezTo>
                <a:lnTo>
                  <a:pt x="5370" y="8177"/>
                </a:lnTo>
                <a:lnTo>
                  <a:pt x="4496" y="9052"/>
                </a:lnTo>
                <a:cubicBezTo>
                  <a:pt x="4363" y="9191"/>
                  <a:pt x="4176" y="9260"/>
                  <a:pt x="3990" y="9260"/>
                </a:cubicBezTo>
                <a:cubicBezTo>
                  <a:pt x="3803" y="9260"/>
                  <a:pt x="3617" y="9191"/>
                  <a:pt x="3484" y="9052"/>
                </a:cubicBezTo>
                <a:lnTo>
                  <a:pt x="2518" y="8085"/>
                </a:lnTo>
                <a:cubicBezTo>
                  <a:pt x="2240" y="7807"/>
                  <a:pt x="2239" y="7351"/>
                  <a:pt x="2516" y="7068"/>
                </a:cubicBezTo>
                <a:lnTo>
                  <a:pt x="3389" y="6194"/>
                </a:lnTo>
                <a:close/>
                <a:moveTo>
                  <a:pt x="8290" y="6203"/>
                </a:moveTo>
                <a:lnTo>
                  <a:pt x="9164" y="7078"/>
                </a:lnTo>
                <a:cubicBezTo>
                  <a:pt x="9442" y="7345"/>
                  <a:pt x="9442" y="7825"/>
                  <a:pt x="9164" y="8091"/>
                </a:cubicBezTo>
                <a:lnTo>
                  <a:pt x="8203" y="9052"/>
                </a:lnTo>
                <a:cubicBezTo>
                  <a:pt x="8071" y="9186"/>
                  <a:pt x="7890" y="9262"/>
                  <a:pt x="7701" y="9262"/>
                </a:cubicBezTo>
                <a:cubicBezTo>
                  <a:pt x="7700" y="9262"/>
                  <a:pt x="7698" y="9262"/>
                  <a:pt x="7697" y="9262"/>
                </a:cubicBezTo>
                <a:lnTo>
                  <a:pt x="7697" y="9263"/>
                </a:lnTo>
                <a:cubicBezTo>
                  <a:pt x="7508" y="9263"/>
                  <a:pt x="7325" y="9187"/>
                  <a:pt x="7191" y="9052"/>
                </a:cubicBezTo>
                <a:lnTo>
                  <a:pt x="6317" y="8177"/>
                </a:lnTo>
                <a:lnTo>
                  <a:pt x="6612" y="7883"/>
                </a:lnTo>
                <a:cubicBezTo>
                  <a:pt x="6816" y="8099"/>
                  <a:pt x="7092" y="8208"/>
                  <a:pt x="7367" y="8208"/>
                </a:cubicBezTo>
                <a:cubicBezTo>
                  <a:pt x="7630" y="8208"/>
                  <a:pt x="7892" y="8109"/>
                  <a:pt x="8090" y="7909"/>
                </a:cubicBezTo>
                <a:cubicBezTo>
                  <a:pt x="8492" y="7509"/>
                  <a:pt x="8488" y="6853"/>
                  <a:pt x="8084" y="6447"/>
                </a:cubicBezTo>
                <a:cubicBezTo>
                  <a:pt x="8077" y="6441"/>
                  <a:pt x="8071" y="6435"/>
                  <a:pt x="8065" y="6429"/>
                </a:cubicBezTo>
                <a:lnTo>
                  <a:pt x="8290" y="6203"/>
                </a:lnTo>
                <a:close/>
                <a:moveTo>
                  <a:pt x="9688" y="8825"/>
                </a:moveTo>
                <a:cubicBezTo>
                  <a:pt x="9882" y="8825"/>
                  <a:pt x="10077" y="8897"/>
                  <a:pt x="10216" y="9042"/>
                </a:cubicBezTo>
                <a:lnTo>
                  <a:pt x="10384" y="9212"/>
                </a:lnTo>
                <a:cubicBezTo>
                  <a:pt x="9736" y="9487"/>
                  <a:pt x="9355" y="9820"/>
                  <a:pt x="9140" y="10078"/>
                </a:cubicBezTo>
                <a:cubicBezTo>
                  <a:pt x="8868" y="9783"/>
                  <a:pt x="8877" y="9327"/>
                  <a:pt x="9159" y="9042"/>
                </a:cubicBezTo>
                <a:cubicBezTo>
                  <a:pt x="9298" y="8897"/>
                  <a:pt x="9493" y="8825"/>
                  <a:pt x="9688" y="8825"/>
                </a:cubicBezTo>
                <a:close/>
                <a:moveTo>
                  <a:pt x="1995" y="8824"/>
                </a:moveTo>
                <a:cubicBezTo>
                  <a:pt x="1997" y="8824"/>
                  <a:pt x="1998" y="8824"/>
                  <a:pt x="1999" y="8824"/>
                </a:cubicBezTo>
                <a:cubicBezTo>
                  <a:pt x="2663" y="8825"/>
                  <a:pt x="2995" y="9630"/>
                  <a:pt x="2527" y="10099"/>
                </a:cubicBezTo>
                <a:lnTo>
                  <a:pt x="2449" y="10178"/>
                </a:lnTo>
                <a:lnTo>
                  <a:pt x="1393" y="9121"/>
                </a:lnTo>
                <a:lnTo>
                  <a:pt x="1472" y="9042"/>
                </a:lnTo>
                <a:cubicBezTo>
                  <a:pt x="1611" y="8903"/>
                  <a:pt x="1799" y="8824"/>
                  <a:pt x="1995" y="8824"/>
                </a:cubicBezTo>
                <a:close/>
                <a:moveTo>
                  <a:pt x="920" y="9596"/>
                </a:moveTo>
                <a:lnTo>
                  <a:pt x="1975" y="10651"/>
                </a:lnTo>
                <a:cubicBezTo>
                  <a:pt x="1886" y="10738"/>
                  <a:pt x="1766" y="10781"/>
                  <a:pt x="1647" y="10781"/>
                </a:cubicBezTo>
                <a:cubicBezTo>
                  <a:pt x="1521" y="10781"/>
                  <a:pt x="1395" y="10734"/>
                  <a:pt x="1305" y="10640"/>
                </a:cubicBezTo>
                <a:lnTo>
                  <a:pt x="1304" y="10640"/>
                </a:lnTo>
                <a:lnTo>
                  <a:pt x="931" y="10266"/>
                </a:lnTo>
                <a:cubicBezTo>
                  <a:pt x="748" y="10083"/>
                  <a:pt x="744" y="9787"/>
                  <a:pt x="920" y="9596"/>
                </a:cubicBezTo>
                <a:close/>
                <a:moveTo>
                  <a:pt x="10862" y="9744"/>
                </a:moveTo>
                <a:lnTo>
                  <a:pt x="10862" y="9744"/>
                </a:lnTo>
                <a:cubicBezTo>
                  <a:pt x="10935" y="9924"/>
                  <a:pt x="10892" y="10130"/>
                  <a:pt x="10756" y="10267"/>
                </a:cubicBezTo>
                <a:lnTo>
                  <a:pt x="10383" y="10641"/>
                </a:lnTo>
                <a:cubicBezTo>
                  <a:pt x="10289" y="10735"/>
                  <a:pt x="10165" y="10782"/>
                  <a:pt x="10042" y="10782"/>
                </a:cubicBezTo>
                <a:cubicBezTo>
                  <a:pt x="9918" y="10782"/>
                  <a:pt x="9795" y="10735"/>
                  <a:pt x="9700" y="10641"/>
                </a:cubicBezTo>
                <a:lnTo>
                  <a:pt x="9616" y="10556"/>
                </a:lnTo>
                <a:cubicBezTo>
                  <a:pt x="9772" y="10354"/>
                  <a:pt x="10126" y="10011"/>
                  <a:pt x="10862" y="9744"/>
                </a:cubicBezTo>
                <a:close/>
                <a:moveTo>
                  <a:pt x="1637" y="0"/>
                </a:moveTo>
                <a:cubicBezTo>
                  <a:pt x="1337" y="0"/>
                  <a:pt x="1037" y="112"/>
                  <a:pt x="822" y="336"/>
                </a:cubicBezTo>
                <a:lnTo>
                  <a:pt x="450" y="710"/>
                </a:lnTo>
                <a:cubicBezTo>
                  <a:pt x="6" y="1155"/>
                  <a:pt x="0" y="1875"/>
                  <a:pt x="437" y="2327"/>
                </a:cubicBezTo>
                <a:cubicBezTo>
                  <a:pt x="452" y="2343"/>
                  <a:pt x="968" y="2859"/>
                  <a:pt x="990" y="2881"/>
                </a:cubicBezTo>
                <a:cubicBezTo>
                  <a:pt x="1200" y="3092"/>
                  <a:pt x="1472" y="3231"/>
                  <a:pt x="1767" y="3277"/>
                </a:cubicBezTo>
                <a:cubicBezTo>
                  <a:pt x="1520" y="3807"/>
                  <a:pt x="1630" y="4433"/>
                  <a:pt x="2042" y="4846"/>
                </a:cubicBezTo>
                <a:lnTo>
                  <a:pt x="2916" y="5722"/>
                </a:lnTo>
                <a:lnTo>
                  <a:pt x="2040" y="6597"/>
                </a:lnTo>
                <a:cubicBezTo>
                  <a:pt x="1631" y="7016"/>
                  <a:pt x="1524" y="7643"/>
                  <a:pt x="1772" y="8172"/>
                </a:cubicBezTo>
                <a:cubicBezTo>
                  <a:pt x="1480" y="8219"/>
                  <a:pt x="1208" y="8358"/>
                  <a:pt x="998" y="8569"/>
                </a:cubicBezTo>
                <a:cubicBezTo>
                  <a:pt x="850" y="8717"/>
                  <a:pt x="613" y="8954"/>
                  <a:pt x="458" y="9110"/>
                </a:cubicBezTo>
                <a:cubicBezTo>
                  <a:pt x="9" y="9561"/>
                  <a:pt x="9" y="10290"/>
                  <a:pt x="458" y="10741"/>
                </a:cubicBezTo>
                <a:lnTo>
                  <a:pt x="831" y="11115"/>
                </a:lnTo>
                <a:cubicBezTo>
                  <a:pt x="1046" y="11338"/>
                  <a:pt x="1346" y="11450"/>
                  <a:pt x="1646" y="11450"/>
                </a:cubicBezTo>
                <a:cubicBezTo>
                  <a:pt x="1946" y="11450"/>
                  <a:pt x="2246" y="11338"/>
                  <a:pt x="2460" y="11115"/>
                </a:cubicBezTo>
                <a:lnTo>
                  <a:pt x="3000" y="10574"/>
                </a:lnTo>
                <a:cubicBezTo>
                  <a:pt x="3211" y="10364"/>
                  <a:pt x="3350" y="10093"/>
                  <a:pt x="3397" y="9801"/>
                </a:cubicBezTo>
                <a:cubicBezTo>
                  <a:pt x="3580" y="9889"/>
                  <a:pt x="3781" y="9932"/>
                  <a:pt x="3983" y="9932"/>
                </a:cubicBezTo>
                <a:cubicBezTo>
                  <a:pt x="4348" y="9932"/>
                  <a:pt x="4713" y="9792"/>
                  <a:pt x="4970" y="9527"/>
                </a:cubicBezTo>
                <a:lnTo>
                  <a:pt x="5844" y="8651"/>
                </a:lnTo>
                <a:lnTo>
                  <a:pt x="6717" y="9527"/>
                </a:lnTo>
                <a:cubicBezTo>
                  <a:pt x="6983" y="9793"/>
                  <a:pt x="7338" y="9933"/>
                  <a:pt x="7697" y="9933"/>
                </a:cubicBezTo>
                <a:cubicBezTo>
                  <a:pt x="7898" y="9933"/>
                  <a:pt x="8101" y="9889"/>
                  <a:pt x="8290" y="9799"/>
                </a:cubicBezTo>
                <a:cubicBezTo>
                  <a:pt x="8337" y="10092"/>
                  <a:pt x="8476" y="10364"/>
                  <a:pt x="8686" y="10574"/>
                </a:cubicBezTo>
                <a:lnTo>
                  <a:pt x="9226" y="11115"/>
                </a:lnTo>
                <a:cubicBezTo>
                  <a:pt x="9452" y="11339"/>
                  <a:pt x="9746" y="11452"/>
                  <a:pt x="10041" y="11452"/>
                </a:cubicBezTo>
                <a:cubicBezTo>
                  <a:pt x="10336" y="11452"/>
                  <a:pt x="10631" y="11339"/>
                  <a:pt x="10856" y="11115"/>
                </a:cubicBezTo>
                <a:lnTo>
                  <a:pt x="11229" y="10741"/>
                </a:lnTo>
                <a:cubicBezTo>
                  <a:pt x="11678" y="10290"/>
                  <a:pt x="11678" y="9561"/>
                  <a:pt x="11229" y="9110"/>
                </a:cubicBezTo>
                <a:lnTo>
                  <a:pt x="11230" y="9109"/>
                </a:lnTo>
                <a:lnTo>
                  <a:pt x="11228" y="9108"/>
                </a:lnTo>
                <a:cubicBezTo>
                  <a:pt x="11228" y="9107"/>
                  <a:pt x="11227" y="9107"/>
                  <a:pt x="11227" y="9106"/>
                </a:cubicBezTo>
                <a:lnTo>
                  <a:pt x="10689" y="8568"/>
                </a:lnTo>
                <a:cubicBezTo>
                  <a:pt x="10479" y="8357"/>
                  <a:pt x="10207" y="8218"/>
                  <a:pt x="9913" y="8171"/>
                </a:cubicBezTo>
                <a:cubicBezTo>
                  <a:pt x="10159" y="7659"/>
                  <a:pt x="10047" y="7002"/>
                  <a:pt x="9636" y="6603"/>
                </a:cubicBezTo>
                <a:lnTo>
                  <a:pt x="8760" y="5726"/>
                </a:lnTo>
                <a:lnTo>
                  <a:pt x="9634" y="4851"/>
                </a:lnTo>
                <a:cubicBezTo>
                  <a:pt x="10048" y="4436"/>
                  <a:pt x="10156" y="3807"/>
                  <a:pt x="9906" y="3276"/>
                </a:cubicBezTo>
                <a:cubicBezTo>
                  <a:pt x="10200" y="3229"/>
                  <a:pt x="10470" y="3091"/>
                  <a:pt x="10680" y="2881"/>
                </a:cubicBezTo>
                <a:lnTo>
                  <a:pt x="11220" y="2340"/>
                </a:lnTo>
                <a:cubicBezTo>
                  <a:pt x="11670" y="1889"/>
                  <a:pt x="11670" y="1159"/>
                  <a:pt x="11220" y="708"/>
                </a:cubicBezTo>
                <a:lnTo>
                  <a:pt x="10847" y="336"/>
                </a:lnTo>
                <a:cubicBezTo>
                  <a:pt x="10633" y="112"/>
                  <a:pt x="10333" y="0"/>
                  <a:pt x="10033" y="0"/>
                </a:cubicBezTo>
                <a:cubicBezTo>
                  <a:pt x="9733" y="0"/>
                  <a:pt x="9433" y="112"/>
                  <a:pt x="9218" y="336"/>
                </a:cubicBezTo>
                <a:lnTo>
                  <a:pt x="8678" y="877"/>
                </a:lnTo>
                <a:cubicBezTo>
                  <a:pt x="8467" y="1087"/>
                  <a:pt x="8329" y="1357"/>
                  <a:pt x="8282" y="1650"/>
                </a:cubicBezTo>
                <a:cubicBezTo>
                  <a:pt x="8099" y="1561"/>
                  <a:pt x="7898" y="1518"/>
                  <a:pt x="7696" y="1518"/>
                </a:cubicBezTo>
                <a:cubicBezTo>
                  <a:pt x="7331" y="1518"/>
                  <a:pt x="6966" y="1659"/>
                  <a:pt x="6709" y="1924"/>
                </a:cubicBezTo>
                <a:lnTo>
                  <a:pt x="5835" y="2799"/>
                </a:lnTo>
                <a:lnTo>
                  <a:pt x="4961" y="1924"/>
                </a:lnTo>
                <a:cubicBezTo>
                  <a:pt x="4704" y="1659"/>
                  <a:pt x="4338" y="1518"/>
                  <a:pt x="3974" y="1518"/>
                </a:cubicBezTo>
                <a:cubicBezTo>
                  <a:pt x="3773" y="1518"/>
                  <a:pt x="3571" y="1561"/>
                  <a:pt x="3389" y="1650"/>
                </a:cubicBezTo>
                <a:cubicBezTo>
                  <a:pt x="3342" y="1362"/>
                  <a:pt x="3207" y="1096"/>
                  <a:pt x="3002" y="887"/>
                </a:cubicBezTo>
                <a:cubicBezTo>
                  <a:pt x="2983" y="866"/>
                  <a:pt x="2466" y="351"/>
                  <a:pt x="2452" y="336"/>
                </a:cubicBezTo>
                <a:cubicBezTo>
                  <a:pt x="2237" y="112"/>
                  <a:pt x="1937" y="0"/>
                  <a:pt x="1637"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0"/>
          <p:cNvSpPr/>
          <p:nvPr/>
        </p:nvSpPr>
        <p:spPr>
          <a:xfrm>
            <a:off x="983234" y="1860900"/>
            <a:ext cx="470075" cy="468154"/>
          </a:xfrm>
          <a:custGeom>
            <a:avLst/>
            <a:gdLst/>
            <a:ahLst/>
            <a:cxnLst/>
            <a:rect l="l" t="t" r="r" b="b"/>
            <a:pathLst>
              <a:path w="11501" h="11454" extrusionOk="0">
                <a:moveTo>
                  <a:pt x="6019" y="670"/>
                </a:moveTo>
                <a:lnTo>
                  <a:pt x="6019" y="1032"/>
                </a:lnTo>
                <a:cubicBezTo>
                  <a:pt x="6019" y="1180"/>
                  <a:pt x="6116" y="1311"/>
                  <a:pt x="6258" y="1354"/>
                </a:cubicBezTo>
                <a:cubicBezTo>
                  <a:pt x="6515" y="1432"/>
                  <a:pt x="6752" y="1567"/>
                  <a:pt x="6949" y="1750"/>
                </a:cubicBezTo>
                <a:cubicBezTo>
                  <a:pt x="7012" y="1809"/>
                  <a:pt x="7094" y="1839"/>
                  <a:pt x="7177" y="1839"/>
                </a:cubicBezTo>
                <a:cubicBezTo>
                  <a:pt x="7235" y="1839"/>
                  <a:pt x="7293" y="1824"/>
                  <a:pt x="7346" y="1794"/>
                </a:cubicBezTo>
                <a:lnTo>
                  <a:pt x="7679" y="1599"/>
                </a:lnTo>
                <a:lnTo>
                  <a:pt x="7950" y="2061"/>
                </a:lnTo>
                <a:lnTo>
                  <a:pt x="7618" y="2255"/>
                </a:lnTo>
                <a:cubicBezTo>
                  <a:pt x="7490" y="2329"/>
                  <a:pt x="7426" y="2480"/>
                  <a:pt x="7461" y="2623"/>
                </a:cubicBezTo>
                <a:cubicBezTo>
                  <a:pt x="7517" y="2860"/>
                  <a:pt x="7526" y="3105"/>
                  <a:pt x="7484" y="3344"/>
                </a:cubicBezTo>
                <a:cubicBezTo>
                  <a:pt x="7459" y="3490"/>
                  <a:pt x="7531" y="3635"/>
                  <a:pt x="7663" y="3701"/>
                </a:cubicBezTo>
                <a:lnTo>
                  <a:pt x="8009" y="3876"/>
                </a:lnTo>
                <a:lnTo>
                  <a:pt x="7769" y="4354"/>
                </a:lnTo>
                <a:lnTo>
                  <a:pt x="7423" y="4179"/>
                </a:lnTo>
                <a:cubicBezTo>
                  <a:pt x="7375" y="4155"/>
                  <a:pt x="7323" y="4144"/>
                  <a:pt x="7272" y="4144"/>
                </a:cubicBezTo>
                <a:cubicBezTo>
                  <a:pt x="7182" y="4144"/>
                  <a:pt x="7093" y="4180"/>
                  <a:pt x="7029" y="4249"/>
                </a:cubicBezTo>
                <a:cubicBezTo>
                  <a:pt x="6817" y="4472"/>
                  <a:pt x="6550" y="4636"/>
                  <a:pt x="6256" y="4725"/>
                </a:cubicBezTo>
                <a:cubicBezTo>
                  <a:pt x="6115" y="4767"/>
                  <a:pt x="6018" y="4898"/>
                  <a:pt x="6018" y="5046"/>
                </a:cubicBezTo>
                <a:lnTo>
                  <a:pt x="6018" y="5459"/>
                </a:lnTo>
                <a:lnTo>
                  <a:pt x="5482" y="5459"/>
                </a:lnTo>
                <a:lnTo>
                  <a:pt x="5482" y="5046"/>
                </a:lnTo>
                <a:cubicBezTo>
                  <a:pt x="5482" y="4898"/>
                  <a:pt x="5385" y="4767"/>
                  <a:pt x="5244" y="4725"/>
                </a:cubicBezTo>
                <a:cubicBezTo>
                  <a:pt x="4985" y="4647"/>
                  <a:pt x="4747" y="4511"/>
                  <a:pt x="4550" y="4326"/>
                </a:cubicBezTo>
                <a:cubicBezTo>
                  <a:pt x="4487" y="4267"/>
                  <a:pt x="4404" y="4236"/>
                  <a:pt x="4322" y="4236"/>
                </a:cubicBezTo>
                <a:cubicBezTo>
                  <a:pt x="4263" y="4236"/>
                  <a:pt x="4205" y="4251"/>
                  <a:pt x="4152" y="4283"/>
                </a:cubicBezTo>
                <a:lnTo>
                  <a:pt x="3814" y="4480"/>
                </a:lnTo>
                <a:lnTo>
                  <a:pt x="3546" y="4018"/>
                </a:lnTo>
                <a:lnTo>
                  <a:pt x="3884" y="3820"/>
                </a:lnTo>
                <a:cubicBezTo>
                  <a:pt x="4011" y="3746"/>
                  <a:pt x="4074" y="3597"/>
                  <a:pt x="4040" y="3453"/>
                </a:cubicBezTo>
                <a:lnTo>
                  <a:pt x="4040" y="3452"/>
                </a:lnTo>
                <a:cubicBezTo>
                  <a:pt x="3984" y="3215"/>
                  <a:pt x="3976" y="2970"/>
                  <a:pt x="4018" y="2731"/>
                </a:cubicBezTo>
                <a:cubicBezTo>
                  <a:pt x="4044" y="2585"/>
                  <a:pt x="3971" y="2440"/>
                  <a:pt x="3839" y="2373"/>
                </a:cubicBezTo>
                <a:lnTo>
                  <a:pt x="3492" y="2198"/>
                </a:lnTo>
                <a:lnTo>
                  <a:pt x="3733" y="1720"/>
                </a:lnTo>
                <a:lnTo>
                  <a:pt x="4082" y="1896"/>
                </a:lnTo>
                <a:cubicBezTo>
                  <a:pt x="4130" y="1920"/>
                  <a:pt x="4181" y="1931"/>
                  <a:pt x="4232" y="1931"/>
                </a:cubicBezTo>
                <a:cubicBezTo>
                  <a:pt x="4322" y="1931"/>
                  <a:pt x="4410" y="1896"/>
                  <a:pt x="4475" y="1828"/>
                </a:cubicBezTo>
                <a:cubicBezTo>
                  <a:pt x="4686" y="1605"/>
                  <a:pt x="4952" y="1442"/>
                  <a:pt x="5245" y="1354"/>
                </a:cubicBezTo>
                <a:cubicBezTo>
                  <a:pt x="5386" y="1311"/>
                  <a:pt x="5483" y="1180"/>
                  <a:pt x="5483" y="1032"/>
                </a:cubicBezTo>
                <a:lnTo>
                  <a:pt x="5483" y="670"/>
                </a:lnTo>
                <a:close/>
                <a:moveTo>
                  <a:pt x="4288" y="4979"/>
                </a:moveTo>
                <a:cubicBezTo>
                  <a:pt x="4450" y="5102"/>
                  <a:pt x="4626" y="5203"/>
                  <a:pt x="4813" y="5282"/>
                </a:cubicBezTo>
                <a:lnTo>
                  <a:pt x="4813" y="5516"/>
                </a:lnTo>
                <a:cubicBezTo>
                  <a:pt x="4809" y="6489"/>
                  <a:pt x="4011" y="7280"/>
                  <a:pt x="3031" y="7280"/>
                </a:cubicBezTo>
                <a:lnTo>
                  <a:pt x="2196" y="7280"/>
                </a:lnTo>
                <a:cubicBezTo>
                  <a:pt x="2010" y="7280"/>
                  <a:pt x="1861" y="7430"/>
                  <a:pt x="1861" y="7615"/>
                </a:cubicBezTo>
                <a:lnTo>
                  <a:pt x="1861" y="7841"/>
                </a:lnTo>
                <a:lnTo>
                  <a:pt x="1579" y="7841"/>
                </a:lnTo>
                <a:lnTo>
                  <a:pt x="820" y="7009"/>
                </a:lnTo>
                <a:lnTo>
                  <a:pt x="1579" y="6171"/>
                </a:lnTo>
                <a:lnTo>
                  <a:pt x="1860" y="6171"/>
                </a:lnTo>
                <a:lnTo>
                  <a:pt x="1860" y="6405"/>
                </a:lnTo>
                <a:cubicBezTo>
                  <a:pt x="1861" y="6590"/>
                  <a:pt x="2011" y="6741"/>
                  <a:pt x="2196" y="6741"/>
                </a:cubicBezTo>
                <a:lnTo>
                  <a:pt x="3180" y="6741"/>
                </a:lnTo>
                <a:cubicBezTo>
                  <a:pt x="3775" y="6740"/>
                  <a:pt x="4257" y="6257"/>
                  <a:pt x="4257" y="5662"/>
                </a:cubicBezTo>
                <a:lnTo>
                  <a:pt x="4257" y="4997"/>
                </a:lnTo>
                <a:lnTo>
                  <a:pt x="4288" y="4979"/>
                </a:lnTo>
                <a:close/>
                <a:moveTo>
                  <a:pt x="7245" y="4956"/>
                </a:moveTo>
                <a:lnTo>
                  <a:pt x="7245" y="5662"/>
                </a:lnTo>
                <a:cubicBezTo>
                  <a:pt x="7245" y="6257"/>
                  <a:pt x="7727" y="6739"/>
                  <a:pt x="8323" y="6740"/>
                </a:cubicBezTo>
                <a:lnTo>
                  <a:pt x="9307" y="6740"/>
                </a:lnTo>
                <a:cubicBezTo>
                  <a:pt x="9492" y="6740"/>
                  <a:pt x="9642" y="6589"/>
                  <a:pt x="9642" y="6405"/>
                </a:cubicBezTo>
                <a:lnTo>
                  <a:pt x="9642" y="6171"/>
                </a:lnTo>
                <a:lnTo>
                  <a:pt x="9923" y="6171"/>
                </a:lnTo>
                <a:lnTo>
                  <a:pt x="10684" y="7009"/>
                </a:lnTo>
                <a:lnTo>
                  <a:pt x="9924" y="7841"/>
                </a:lnTo>
                <a:lnTo>
                  <a:pt x="9642" y="7841"/>
                </a:lnTo>
                <a:lnTo>
                  <a:pt x="9642" y="7615"/>
                </a:lnTo>
                <a:cubicBezTo>
                  <a:pt x="9642" y="7430"/>
                  <a:pt x="9492" y="7280"/>
                  <a:pt x="9307" y="7280"/>
                </a:cubicBezTo>
                <a:lnTo>
                  <a:pt x="8472" y="7280"/>
                </a:lnTo>
                <a:cubicBezTo>
                  <a:pt x="7491" y="7280"/>
                  <a:pt x="6693" y="6489"/>
                  <a:pt x="6690" y="5517"/>
                </a:cubicBezTo>
                <a:lnTo>
                  <a:pt x="6690" y="5282"/>
                </a:lnTo>
                <a:cubicBezTo>
                  <a:pt x="6888" y="5197"/>
                  <a:pt x="7074" y="5089"/>
                  <a:pt x="7245" y="4956"/>
                </a:cubicBezTo>
                <a:close/>
                <a:moveTo>
                  <a:pt x="6019" y="6128"/>
                </a:moveTo>
                <a:lnTo>
                  <a:pt x="6018" y="9287"/>
                </a:lnTo>
                <a:cubicBezTo>
                  <a:pt x="6018" y="9472"/>
                  <a:pt x="6168" y="9623"/>
                  <a:pt x="6352" y="9623"/>
                </a:cubicBezTo>
                <a:lnTo>
                  <a:pt x="6578" y="9623"/>
                </a:lnTo>
                <a:lnTo>
                  <a:pt x="6578" y="9905"/>
                </a:lnTo>
                <a:lnTo>
                  <a:pt x="6579" y="9905"/>
                </a:lnTo>
                <a:lnTo>
                  <a:pt x="5747" y="10664"/>
                </a:lnTo>
                <a:lnTo>
                  <a:pt x="4909" y="9904"/>
                </a:lnTo>
                <a:lnTo>
                  <a:pt x="4909" y="9623"/>
                </a:lnTo>
                <a:lnTo>
                  <a:pt x="5143" y="9623"/>
                </a:lnTo>
                <a:cubicBezTo>
                  <a:pt x="5329" y="9623"/>
                  <a:pt x="5479" y="9472"/>
                  <a:pt x="5479" y="9287"/>
                </a:cubicBezTo>
                <a:lnTo>
                  <a:pt x="5483" y="6128"/>
                </a:lnTo>
                <a:close/>
                <a:moveTo>
                  <a:pt x="5146" y="0"/>
                </a:moveTo>
                <a:cubicBezTo>
                  <a:pt x="4961" y="0"/>
                  <a:pt x="4812" y="150"/>
                  <a:pt x="4812" y="335"/>
                </a:cubicBezTo>
                <a:lnTo>
                  <a:pt x="4812" y="797"/>
                </a:lnTo>
                <a:cubicBezTo>
                  <a:pt x="4580" y="895"/>
                  <a:pt x="4364" y="1028"/>
                  <a:pt x="4172" y="1192"/>
                </a:cubicBezTo>
                <a:lnTo>
                  <a:pt x="3734" y="971"/>
                </a:lnTo>
                <a:cubicBezTo>
                  <a:pt x="3686" y="947"/>
                  <a:pt x="3634" y="935"/>
                  <a:pt x="3584" y="935"/>
                </a:cubicBezTo>
                <a:cubicBezTo>
                  <a:pt x="3461" y="935"/>
                  <a:pt x="3343" y="1003"/>
                  <a:pt x="3284" y="1119"/>
                </a:cubicBezTo>
                <a:lnTo>
                  <a:pt x="2742" y="2196"/>
                </a:lnTo>
                <a:cubicBezTo>
                  <a:pt x="2658" y="2362"/>
                  <a:pt x="2725" y="2564"/>
                  <a:pt x="2890" y="2647"/>
                </a:cubicBezTo>
                <a:lnTo>
                  <a:pt x="3327" y="2866"/>
                </a:lnTo>
                <a:cubicBezTo>
                  <a:pt x="3315" y="3031"/>
                  <a:pt x="3319" y="3196"/>
                  <a:pt x="3341" y="3360"/>
                </a:cubicBezTo>
                <a:lnTo>
                  <a:pt x="2917" y="3608"/>
                </a:lnTo>
                <a:cubicBezTo>
                  <a:pt x="2757" y="3702"/>
                  <a:pt x="2704" y="3908"/>
                  <a:pt x="2797" y="4067"/>
                </a:cubicBezTo>
                <a:lnTo>
                  <a:pt x="3405" y="5108"/>
                </a:lnTo>
                <a:cubicBezTo>
                  <a:pt x="3447" y="5177"/>
                  <a:pt x="3511" y="5229"/>
                  <a:pt x="3588" y="5256"/>
                </a:cubicBezTo>
                <a:lnTo>
                  <a:pt x="3588" y="5663"/>
                </a:lnTo>
                <a:cubicBezTo>
                  <a:pt x="3586" y="5888"/>
                  <a:pt x="3404" y="6071"/>
                  <a:pt x="3179" y="6071"/>
                </a:cubicBezTo>
                <a:lnTo>
                  <a:pt x="2531" y="6071"/>
                </a:lnTo>
                <a:lnTo>
                  <a:pt x="2531" y="5836"/>
                </a:lnTo>
                <a:cubicBezTo>
                  <a:pt x="2531" y="5652"/>
                  <a:pt x="2381" y="5502"/>
                  <a:pt x="2196" y="5502"/>
                </a:cubicBezTo>
                <a:lnTo>
                  <a:pt x="1430" y="5502"/>
                </a:lnTo>
                <a:cubicBezTo>
                  <a:pt x="1336" y="5502"/>
                  <a:pt x="1246" y="5541"/>
                  <a:pt x="1182" y="5612"/>
                </a:cubicBezTo>
                <a:lnTo>
                  <a:pt x="117" y="6785"/>
                </a:lnTo>
                <a:cubicBezTo>
                  <a:pt x="1" y="6914"/>
                  <a:pt x="2" y="7109"/>
                  <a:pt x="118" y="7237"/>
                </a:cubicBezTo>
                <a:lnTo>
                  <a:pt x="1183" y="8402"/>
                </a:lnTo>
                <a:cubicBezTo>
                  <a:pt x="1247" y="8472"/>
                  <a:pt x="1336" y="8512"/>
                  <a:pt x="1430" y="8512"/>
                </a:cubicBezTo>
                <a:lnTo>
                  <a:pt x="2196" y="8512"/>
                </a:lnTo>
                <a:cubicBezTo>
                  <a:pt x="2381" y="8512"/>
                  <a:pt x="2531" y="8362"/>
                  <a:pt x="2531" y="8176"/>
                </a:cubicBezTo>
                <a:lnTo>
                  <a:pt x="2531" y="7951"/>
                </a:lnTo>
                <a:lnTo>
                  <a:pt x="3031" y="7951"/>
                </a:lnTo>
                <a:cubicBezTo>
                  <a:pt x="3032" y="7951"/>
                  <a:pt x="3033" y="7951"/>
                  <a:pt x="3034" y="7951"/>
                </a:cubicBezTo>
                <a:cubicBezTo>
                  <a:pt x="3706" y="7951"/>
                  <a:pt x="4348" y="7674"/>
                  <a:pt x="4811" y="7187"/>
                </a:cubicBezTo>
                <a:lnTo>
                  <a:pt x="4811" y="7187"/>
                </a:lnTo>
                <a:lnTo>
                  <a:pt x="4808" y="8953"/>
                </a:lnTo>
                <a:lnTo>
                  <a:pt x="4574" y="8953"/>
                </a:lnTo>
                <a:cubicBezTo>
                  <a:pt x="4388" y="8953"/>
                  <a:pt x="4238" y="9103"/>
                  <a:pt x="4238" y="9288"/>
                </a:cubicBezTo>
                <a:lnTo>
                  <a:pt x="4238" y="10053"/>
                </a:lnTo>
                <a:cubicBezTo>
                  <a:pt x="4238" y="10148"/>
                  <a:pt x="4279" y="10238"/>
                  <a:pt x="4349" y="10302"/>
                </a:cubicBezTo>
                <a:lnTo>
                  <a:pt x="5523" y="11367"/>
                </a:lnTo>
                <a:cubicBezTo>
                  <a:pt x="5586" y="11425"/>
                  <a:pt x="5667" y="11454"/>
                  <a:pt x="5747" y="11454"/>
                </a:cubicBezTo>
                <a:cubicBezTo>
                  <a:pt x="5829" y="11454"/>
                  <a:pt x="5910" y="11424"/>
                  <a:pt x="5974" y="11366"/>
                </a:cubicBezTo>
                <a:lnTo>
                  <a:pt x="7139" y="10301"/>
                </a:lnTo>
                <a:cubicBezTo>
                  <a:pt x="7209" y="10237"/>
                  <a:pt x="7248" y="10148"/>
                  <a:pt x="7248" y="10053"/>
                </a:cubicBezTo>
                <a:lnTo>
                  <a:pt x="7248" y="9288"/>
                </a:lnTo>
                <a:cubicBezTo>
                  <a:pt x="7248" y="9103"/>
                  <a:pt x="7099" y="8953"/>
                  <a:pt x="6914" y="8953"/>
                </a:cubicBezTo>
                <a:lnTo>
                  <a:pt x="6688" y="8953"/>
                </a:lnTo>
                <a:lnTo>
                  <a:pt x="6689" y="7185"/>
                </a:lnTo>
                <a:cubicBezTo>
                  <a:pt x="7151" y="7673"/>
                  <a:pt x="7794" y="7951"/>
                  <a:pt x="8467" y="7951"/>
                </a:cubicBezTo>
                <a:cubicBezTo>
                  <a:pt x="8468" y="7951"/>
                  <a:pt x="8469" y="7951"/>
                  <a:pt x="8471" y="7951"/>
                </a:cubicBezTo>
                <a:lnTo>
                  <a:pt x="8971" y="7951"/>
                </a:lnTo>
                <a:lnTo>
                  <a:pt x="8971" y="8176"/>
                </a:lnTo>
                <a:cubicBezTo>
                  <a:pt x="8971" y="8361"/>
                  <a:pt x="9120" y="8511"/>
                  <a:pt x="9305" y="8511"/>
                </a:cubicBezTo>
                <a:cubicBezTo>
                  <a:pt x="9305" y="8511"/>
                  <a:pt x="9306" y="8511"/>
                  <a:pt x="9307" y="8511"/>
                </a:cubicBezTo>
                <a:lnTo>
                  <a:pt x="10071" y="8511"/>
                </a:lnTo>
                <a:cubicBezTo>
                  <a:pt x="10165" y="8511"/>
                  <a:pt x="10256" y="8471"/>
                  <a:pt x="10318" y="8402"/>
                </a:cubicBezTo>
                <a:lnTo>
                  <a:pt x="11383" y="7237"/>
                </a:lnTo>
                <a:cubicBezTo>
                  <a:pt x="11501" y="7109"/>
                  <a:pt x="11501" y="6913"/>
                  <a:pt x="11385" y="6785"/>
                </a:cubicBezTo>
                <a:lnTo>
                  <a:pt x="11386" y="6785"/>
                </a:lnTo>
                <a:lnTo>
                  <a:pt x="10321" y="5612"/>
                </a:lnTo>
                <a:cubicBezTo>
                  <a:pt x="10257" y="5541"/>
                  <a:pt x="10166" y="5501"/>
                  <a:pt x="10071" y="5501"/>
                </a:cubicBezTo>
                <a:lnTo>
                  <a:pt x="9307" y="5501"/>
                </a:lnTo>
                <a:cubicBezTo>
                  <a:pt x="9121" y="5501"/>
                  <a:pt x="8971" y="5651"/>
                  <a:pt x="8972" y="5836"/>
                </a:cubicBezTo>
                <a:lnTo>
                  <a:pt x="8972" y="6071"/>
                </a:lnTo>
                <a:lnTo>
                  <a:pt x="8323" y="6071"/>
                </a:lnTo>
                <a:cubicBezTo>
                  <a:pt x="8098" y="6071"/>
                  <a:pt x="7915" y="5888"/>
                  <a:pt x="7915" y="5663"/>
                </a:cubicBezTo>
                <a:lnTo>
                  <a:pt x="7915" y="5139"/>
                </a:lnTo>
                <a:cubicBezTo>
                  <a:pt x="7917" y="5139"/>
                  <a:pt x="7918" y="5139"/>
                  <a:pt x="7920" y="5139"/>
                </a:cubicBezTo>
                <a:cubicBezTo>
                  <a:pt x="8046" y="5139"/>
                  <a:pt x="8162" y="5068"/>
                  <a:pt x="8217" y="4955"/>
                </a:cubicBezTo>
                <a:lnTo>
                  <a:pt x="8760" y="3878"/>
                </a:lnTo>
                <a:cubicBezTo>
                  <a:pt x="8843" y="3713"/>
                  <a:pt x="8777" y="3510"/>
                  <a:pt x="8611" y="3427"/>
                </a:cubicBezTo>
                <a:lnTo>
                  <a:pt x="8176" y="3208"/>
                </a:lnTo>
                <a:cubicBezTo>
                  <a:pt x="8186" y="3044"/>
                  <a:pt x="8181" y="2878"/>
                  <a:pt x="8160" y="2715"/>
                </a:cubicBezTo>
                <a:lnTo>
                  <a:pt x="8577" y="2470"/>
                </a:lnTo>
                <a:cubicBezTo>
                  <a:pt x="8737" y="2376"/>
                  <a:pt x="8790" y="2172"/>
                  <a:pt x="8696" y="2012"/>
                </a:cubicBezTo>
                <a:lnTo>
                  <a:pt x="8088" y="971"/>
                </a:lnTo>
                <a:cubicBezTo>
                  <a:pt x="8026" y="865"/>
                  <a:pt x="7913" y="805"/>
                  <a:pt x="7798" y="805"/>
                </a:cubicBezTo>
                <a:cubicBezTo>
                  <a:pt x="7741" y="805"/>
                  <a:pt x="7682" y="820"/>
                  <a:pt x="7629" y="851"/>
                </a:cubicBezTo>
                <a:lnTo>
                  <a:pt x="7210" y="1097"/>
                </a:lnTo>
                <a:cubicBezTo>
                  <a:pt x="7049" y="976"/>
                  <a:pt x="6874" y="876"/>
                  <a:pt x="6689" y="798"/>
                </a:cubicBezTo>
                <a:lnTo>
                  <a:pt x="6689" y="335"/>
                </a:lnTo>
                <a:cubicBezTo>
                  <a:pt x="6689" y="149"/>
                  <a:pt x="6539" y="0"/>
                  <a:pt x="6353" y="0"/>
                </a:cubicBezTo>
                <a:lnTo>
                  <a:pt x="5148" y="0"/>
                </a:lnTo>
                <a:cubicBezTo>
                  <a:pt x="5147" y="0"/>
                  <a:pt x="5146" y="0"/>
                  <a:pt x="5146"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0"/>
          <p:cNvSpPr/>
          <p:nvPr/>
        </p:nvSpPr>
        <p:spPr>
          <a:xfrm>
            <a:off x="968413" y="3470627"/>
            <a:ext cx="499707" cy="468154"/>
          </a:xfrm>
          <a:custGeom>
            <a:avLst/>
            <a:gdLst/>
            <a:ahLst/>
            <a:cxnLst/>
            <a:rect l="l" t="t" r="r" b="b"/>
            <a:pathLst>
              <a:path w="12226" h="11454" extrusionOk="0">
                <a:moveTo>
                  <a:pt x="1572" y="672"/>
                </a:moveTo>
                <a:cubicBezTo>
                  <a:pt x="1933" y="672"/>
                  <a:pt x="2152" y="1092"/>
                  <a:pt x="1945" y="1385"/>
                </a:cubicBezTo>
                <a:lnTo>
                  <a:pt x="1943" y="1388"/>
                </a:lnTo>
                <a:cubicBezTo>
                  <a:pt x="1934" y="1398"/>
                  <a:pt x="1927" y="1409"/>
                  <a:pt x="1919" y="1421"/>
                </a:cubicBezTo>
                <a:cubicBezTo>
                  <a:pt x="1825" y="1534"/>
                  <a:pt x="1698" y="1585"/>
                  <a:pt x="1573" y="1585"/>
                </a:cubicBezTo>
                <a:cubicBezTo>
                  <a:pt x="1339" y="1585"/>
                  <a:pt x="1111" y="1408"/>
                  <a:pt x="1110" y="1129"/>
                </a:cubicBezTo>
                <a:cubicBezTo>
                  <a:pt x="1110" y="876"/>
                  <a:pt x="1316" y="672"/>
                  <a:pt x="1567" y="672"/>
                </a:cubicBezTo>
                <a:cubicBezTo>
                  <a:pt x="1569" y="672"/>
                  <a:pt x="1571" y="672"/>
                  <a:pt x="1572" y="672"/>
                </a:cubicBezTo>
                <a:close/>
                <a:moveTo>
                  <a:pt x="10568" y="677"/>
                </a:moveTo>
                <a:cubicBezTo>
                  <a:pt x="10928" y="678"/>
                  <a:pt x="11220" y="969"/>
                  <a:pt x="11220" y="1329"/>
                </a:cubicBezTo>
                <a:cubicBezTo>
                  <a:pt x="11203" y="1761"/>
                  <a:pt x="10886" y="1977"/>
                  <a:pt x="10569" y="1977"/>
                </a:cubicBezTo>
                <a:cubicBezTo>
                  <a:pt x="10252" y="1977"/>
                  <a:pt x="9935" y="1761"/>
                  <a:pt x="9918" y="1329"/>
                </a:cubicBezTo>
                <a:cubicBezTo>
                  <a:pt x="9919" y="969"/>
                  <a:pt x="10210" y="678"/>
                  <a:pt x="10568" y="677"/>
                </a:cubicBezTo>
                <a:close/>
                <a:moveTo>
                  <a:pt x="6398" y="3640"/>
                </a:moveTo>
                <a:cubicBezTo>
                  <a:pt x="7128" y="3640"/>
                  <a:pt x="7858" y="4138"/>
                  <a:pt x="7899" y="5133"/>
                </a:cubicBezTo>
                <a:cubicBezTo>
                  <a:pt x="7898" y="5962"/>
                  <a:pt x="7227" y="6634"/>
                  <a:pt x="6399" y="6635"/>
                </a:cubicBezTo>
                <a:cubicBezTo>
                  <a:pt x="5570" y="6634"/>
                  <a:pt x="4898" y="5962"/>
                  <a:pt x="4897" y="5133"/>
                </a:cubicBezTo>
                <a:cubicBezTo>
                  <a:pt x="4939" y="4138"/>
                  <a:pt x="5669" y="3640"/>
                  <a:pt x="6398" y="3640"/>
                </a:cubicBezTo>
                <a:close/>
                <a:moveTo>
                  <a:pt x="10865" y="6825"/>
                </a:moveTo>
                <a:cubicBezTo>
                  <a:pt x="11043" y="6825"/>
                  <a:pt x="11218" y="6956"/>
                  <a:pt x="11220" y="7175"/>
                </a:cubicBezTo>
                <a:cubicBezTo>
                  <a:pt x="11220" y="7369"/>
                  <a:pt x="11063" y="7526"/>
                  <a:pt x="10869" y="7526"/>
                </a:cubicBezTo>
                <a:cubicBezTo>
                  <a:pt x="10866" y="7526"/>
                  <a:pt x="10864" y="7526"/>
                  <a:pt x="10862" y="7526"/>
                </a:cubicBezTo>
                <a:cubicBezTo>
                  <a:pt x="10606" y="7526"/>
                  <a:pt x="10434" y="7236"/>
                  <a:pt x="10558" y="7012"/>
                </a:cubicBezTo>
                <a:cubicBezTo>
                  <a:pt x="10560" y="7008"/>
                  <a:pt x="10562" y="7004"/>
                  <a:pt x="10564" y="7000"/>
                </a:cubicBezTo>
                <a:cubicBezTo>
                  <a:pt x="10635" y="6879"/>
                  <a:pt x="10751" y="6825"/>
                  <a:pt x="10865" y="6825"/>
                </a:cubicBezTo>
                <a:close/>
                <a:moveTo>
                  <a:pt x="1778" y="6804"/>
                </a:moveTo>
                <a:cubicBezTo>
                  <a:pt x="2103" y="6804"/>
                  <a:pt x="2428" y="7026"/>
                  <a:pt x="2447" y="7470"/>
                </a:cubicBezTo>
                <a:cubicBezTo>
                  <a:pt x="2447" y="7839"/>
                  <a:pt x="2147" y="8139"/>
                  <a:pt x="1778" y="8140"/>
                </a:cubicBezTo>
                <a:cubicBezTo>
                  <a:pt x="1408" y="8139"/>
                  <a:pt x="1109" y="7839"/>
                  <a:pt x="1109" y="7470"/>
                </a:cubicBezTo>
                <a:cubicBezTo>
                  <a:pt x="1127" y="7026"/>
                  <a:pt x="1452" y="6804"/>
                  <a:pt x="1778" y="6804"/>
                </a:cubicBezTo>
                <a:close/>
                <a:moveTo>
                  <a:pt x="5990" y="9818"/>
                </a:moveTo>
                <a:cubicBezTo>
                  <a:pt x="6227" y="9818"/>
                  <a:pt x="6464" y="9979"/>
                  <a:pt x="6478" y="10302"/>
                </a:cubicBezTo>
                <a:cubicBezTo>
                  <a:pt x="6477" y="10571"/>
                  <a:pt x="6259" y="10788"/>
                  <a:pt x="5991" y="10789"/>
                </a:cubicBezTo>
                <a:cubicBezTo>
                  <a:pt x="5722" y="10788"/>
                  <a:pt x="5504" y="10571"/>
                  <a:pt x="5503" y="10302"/>
                </a:cubicBezTo>
                <a:cubicBezTo>
                  <a:pt x="5516" y="9979"/>
                  <a:pt x="5753" y="9818"/>
                  <a:pt x="5990" y="9818"/>
                </a:cubicBezTo>
                <a:close/>
                <a:moveTo>
                  <a:pt x="1584" y="1"/>
                </a:moveTo>
                <a:cubicBezTo>
                  <a:pt x="1579" y="1"/>
                  <a:pt x="1573" y="1"/>
                  <a:pt x="1568" y="1"/>
                </a:cubicBezTo>
                <a:cubicBezTo>
                  <a:pt x="945" y="2"/>
                  <a:pt x="440" y="507"/>
                  <a:pt x="439" y="1129"/>
                </a:cubicBezTo>
                <a:cubicBezTo>
                  <a:pt x="435" y="1791"/>
                  <a:pt x="993" y="2258"/>
                  <a:pt x="1579" y="2258"/>
                </a:cubicBezTo>
                <a:cubicBezTo>
                  <a:pt x="1795" y="2258"/>
                  <a:pt x="2014" y="2195"/>
                  <a:pt x="2211" y="2055"/>
                </a:cubicBezTo>
                <a:lnTo>
                  <a:pt x="4535" y="4019"/>
                </a:lnTo>
                <a:cubicBezTo>
                  <a:pt x="4239" y="4496"/>
                  <a:pt x="4144" y="5152"/>
                  <a:pt x="4303" y="5706"/>
                </a:cubicBezTo>
                <a:lnTo>
                  <a:pt x="2778" y="6579"/>
                </a:lnTo>
                <a:cubicBezTo>
                  <a:pt x="2524" y="6294"/>
                  <a:pt x="2160" y="6130"/>
                  <a:pt x="1778" y="6130"/>
                </a:cubicBezTo>
                <a:cubicBezTo>
                  <a:pt x="0" y="6204"/>
                  <a:pt x="0" y="8737"/>
                  <a:pt x="1778" y="8811"/>
                </a:cubicBezTo>
                <a:cubicBezTo>
                  <a:pt x="1783" y="8811"/>
                  <a:pt x="1789" y="8811"/>
                  <a:pt x="1794" y="8811"/>
                </a:cubicBezTo>
                <a:cubicBezTo>
                  <a:pt x="2632" y="8811"/>
                  <a:pt x="3279" y="7993"/>
                  <a:pt x="3086" y="7177"/>
                </a:cubicBezTo>
                <a:lnTo>
                  <a:pt x="4580" y="6321"/>
                </a:lnTo>
                <a:cubicBezTo>
                  <a:pt x="4865" y="6755"/>
                  <a:pt x="5296" y="7075"/>
                  <a:pt x="5795" y="7221"/>
                </a:cubicBezTo>
                <a:lnTo>
                  <a:pt x="5712" y="9178"/>
                </a:lnTo>
                <a:cubicBezTo>
                  <a:pt x="5195" y="9307"/>
                  <a:pt x="4833" y="9770"/>
                  <a:pt x="4832" y="10302"/>
                </a:cubicBezTo>
                <a:cubicBezTo>
                  <a:pt x="4864" y="11070"/>
                  <a:pt x="5427" y="11454"/>
                  <a:pt x="5990" y="11454"/>
                </a:cubicBezTo>
                <a:cubicBezTo>
                  <a:pt x="6553" y="11454"/>
                  <a:pt x="7117" y="11070"/>
                  <a:pt x="7149" y="10302"/>
                </a:cubicBezTo>
                <a:cubicBezTo>
                  <a:pt x="7148" y="9814"/>
                  <a:pt x="6842" y="9378"/>
                  <a:pt x="6382" y="9212"/>
                </a:cubicBezTo>
                <a:lnTo>
                  <a:pt x="6463" y="7305"/>
                </a:lnTo>
                <a:cubicBezTo>
                  <a:pt x="7200" y="7282"/>
                  <a:pt x="7876" y="6888"/>
                  <a:pt x="8257" y="6257"/>
                </a:cubicBezTo>
                <a:lnTo>
                  <a:pt x="9859" y="7015"/>
                </a:lnTo>
                <a:cubicBezTo>
                  <a:pt x="9758" y="7625"/>
                  <a:pt x="10243" y="8197"/>
                  <a:pt x="10860" y="8197"/>
                </a:cubicBezTo>
                <a:cubicBezTo>
                  <a:pt x="10863" y="8197"/>
                  <a:pt x="10866" y="8197"/>
                  <a:pt x="10869" y="8197"/>
                </a:cubicBezTo>
                <a:cubicBezTo>
                  <a:pt x="12226" y="8141"/>
                  <a:pt x="12226" y="6208"/>
                  <a:pt x="10869" y="6151"/>
                </a:cubicBezTo>
                <a:lnTo>
                  <a:pt x="10869" y="6152"/>
                </a:lnTo>
                <a:cubicBezTo>
                  <a:pt x="10612" y="6152"/>
                  <a:pt x="10365" y="6249"/>
                  <a:pt x="10176" y="6424"/>
                </a:cubicBezTo>
                <a:lnTo>
                  <a:pt x="8512" y="5635"/>
                </a:lnTo>
                <a:cubicBezTo>
                  <a:pt x="8662" y="5038"/>
                  <a:pt x="8519" y="4351"/>
                  <a:pt x="8168" y="3873"/>
                </a:cubicBezTo>
                <a:lnTo>
                  <a:pt x="9847" y="2435"/>
                </a:lnTo>
                <a:cubicBezTo>
                  <a:pt x="10071" y="2585"/>
                  <a:pt x="10316" y="2652"/>
                  <a:pt x="10557" y="2652"/>
                </a:cubicBezTo>
                <a:cubicBezTo>
                  <a:pt x="11245" y="2652"/>
                  <a:pt x="11896" y="2101"/>
                  <a:pt x="11891" y="1329"/>
                </a:cubicBezTo>
                <a:cubicBezTo>
                  <a:pt x="11890" y="599"/>
                  <a:pt x="11299" y="7"/>
                  <a:pt x="10569" y="6"/>
                </a:cubicBezTo>
                <a:cubicBezTo>
                  <a:pt x="10566" y="6"/>
                  <a:pt x="10562" y="6"/>
                  <a:pt x="10558" y="6"/>
                </a:cubicBezTo>
                <a:cubicBezTo>
                  <a:pt x="9582" y="6"/>
                  <a:pt x="8936" y="1081"/>
                  <a:pt x="9396" y="1939"/>
                </a:cubicBezTo>
                <a:lnTo>
                  <a:pt x="7697" y="3393"/>
                </a:lnTo>
                <a:cubicBezTo>
                  <a:pt x="7330" y="3106"/>
                  <a:pt x="6867" y="2965"/>
                  <a:pt x="6404" y="2965"/>
                </a:cubicBezTo>
                <a:cubicBezTo>
                  <a:pt x="5877" y="2965"/>
                  <a:pt x="5351" y="3147"/>
                  <a:pt x="4964" y="3503"/>
                </a:cubicBezTo>
                <a:lnTo>
                  <a:pt x="2624" y="1525"/>
                </a:lnTo>
                <a:cubicBezTo>
                  <a:pt x="2905" y="811"/>
                  <a:pt x="2350" y="1"/>
                  <a:pt x="1584"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0"/>
          <p:cNvSpPr/>
          <p:nvPr/>
        </p:nvSpPr>
        <p:spPr>
          <a:xfrm>
            <a:off x="7690813" y="3471350"/>
            <a:ext cx="470075" cy="466693"/>
          </a:xfrm>
          <a:custGeom>
            <a:avLst/>
            <a:gdLst/>
            <a:ahLst/>
            <a:cxnLst/>
            <a:rect l="l" t="t" r="r" b="b"/>
            <a:pathLst>
              <a:path w="11537" h="11454" extrusionOk="0">
                <a:moveTo>
                  <a:pt x="5768" y="670"/>
                </a:moveTo>
                <a:cubicBezTo>
                  <a:pt x="6048" y="670"/>
                  <a:pt x="6328" y="692"/>
                  <a:pt x="6606" y="736"/>
                </a:cubicBezTo>
                <a:lnTo>
                  <a:pt x="6710" y="1354"/>
                </a:lnTo>
                <a:cubicBezTo>
                  <a:pt x="6731" y="1481"/>
                  <a:pt x="6824" y="1586"/>
                  <a:pt x="6949" y="1621"/>
                </a:cubicBezTo>
                <a:cubicBezTo>
                  <a:pt x="7252" y="1708"/>
                  <a:pt x="7546" y="1830"/>
                  <a:pt x="7824" y="1982"/>
                </a:cubicBezTo>
                <a:cubicBezTo>
                  <a:pt x="7875" y="2009"/>
                  <a:pt x="7930" y="2023"/>
                  <a:pt x="7986" y="2023"/>
                </a:cubicBezTo>
                <a:cubicBezTo>
                  <a:pt x="8055" y="2023"/>
                  <a:pt x="8124" y="2002"/>
                  <a:pt x="8183" y="1960"/>
                </a:cubicBezTo>
                <a:lnTo>
                  <a:pt x="8689" y="1592"/>
                </a:lnTo>
                <a:cubicBezTo>
                  <a:pt x="9148" y="1926"/>
                  <a:pt x="9553" y="2328"/>
                  <a:pt x="9886" y="2787"/>
                </a:cubicBezTo>
                <a:lnTo>
                  <a:pt x="9524" y="3296"/>
                </a:lnTo>
                <a:cubicBezTo>
                  <a:pt x="9448" y="3402"/>
                  <a:pt x="9441" y="3540"/>
                  <a:pt x="9504" y="3654"/>
                </a:cubicBezTo>
                <a:cubicBezTo>
                  <a:pt x="9658" y="3933"/>
                  <a:pt x="9782" y="4230"/>
                  <a:pt x="9871" y="4537"/>
                </a:cubicBezTo>
                <a:cubicBezTo>
                  <a:pt x="9906" y="4662"/>
                  <a:pt x="10012" y="4754"/>
                  <a:pt x="10139" y="4776"/>
                </a:cubicBezTo>
                <a:lnTo>
                  <a:pt x="10756" y="4874"/>
                </a:lnTo>
                <a:cubicBezTo>
                  <a:pt x="10847" y="5434"/>
                  <a:pt x="10847" y="6005"/>
                  <a:pt x="10758" y="6565"/>
                </a:cubicBezTo>
                <a:lnTo>
                  <a:pt x="10141" y="6668"/>
                </a:lnTo>
                <a:cubicBezTo>
                  <a:pt x="10013" y="6689"/>
                  <a:pt x="9909" y="6782"/>
                  <a:pt x="9873" y="6907"/>
                </a:cubicBezTo>
                <a:cubicBezTo>
                  <a:pt x="9786" y="7212"/>
                  <a:pt x="9663" y="7507"/>
                  <a:pt x="9510" y="7786"/>
                </a:cubicBezTo>
                <a:cubicBezTo>
                  <a:pt x="9447" y="7900"/>
                  <a:pt x="9456" y="8041"/>
                  <a:pt x="9532" y="8146"/>
                </a:cubicBezTo>
                <a:lnTo>
                  <a:pt x="9901" y="8654"/>
                </a:lnTo>
                <a:cubicBezTo>
                  <a:pt x="9568" y="9113"/>
                  <a:pt x="9165" y="9517"/>
                  <a:pt x="8706" y="9851"/>
                </a:cubicBezTo>
                <a:lnTo>
                  <a:pt x="8194" y="9485"/>
                </a:lnTo>
                <a:cubicBezTo>
                  <a:pt x="8136" y="9444"/>
                  <a:pt x="8067" y="9423"/>
                  <a:pt x="7999" y="9423"/>
                </a:cubicBezTo>
                <a:cubicBezTo>
                  <a:pt x="7943" y="9423"/>
                  <a:pt x="7887" y="9437"/>
                  <a:pt x="7836" y="9465"/>
                </a:cubicBezTo>
                <a:cubicBezTo>
                  <a:pt x="7558" y="9619"/>
                  <a:pt x="7263" y="9742"/>
                  <a:pt x="6957" y="9830"/>
                </a:cubicBezTo>
                <a:cubicBezTo>
                  <a:pt x="6833" y="9866"/>
                  <a:pt x="6740" y="9971"/>
                  <a:pt x="6720" y="10100"/>
                </a:cubicBezTo>
                <a:lnTo>
                  <a:pt x="6622" y="10715"/>
                </a:lnTo>
                <a:cubicBezTo>
                  <a:pt x="6340" y="10760"/>
                  <a:pt x="6055" y="10782"/>
                  <a:pt x="5771" y="10782"/>
                </a:cubicBezTo>
                <a:cubicBezTo>
                  <a:pt x="5490" y="10782"/>
                  <a:pt x="5209" y="10761"/>
                  <a:pt x="4930" y="10717"/>
                </a:cubicBezTo>
                <a:lnTo>
                  <a:pt x="4827" y="10098"/>
                </a:lnTo>
                <a:cubicBezTo>
                  <a:pt x="4806" y="9972"/>
                  <a:pt x="4712" y="9867"/>
                  <a:pt x="4589" y="9832"/>
                </a:cubicBezTo>
                <a:cubicBezTo>
                  <a:pt x="4281" y="9744"/>
                  <a:pt x="3985" y="9621"/>
                  <a:pt x="3705" y="9467"/>
                </a:cubicBezTo>
                <a:cubicBezTo>
                  <a:pt x="3654" y="9439"/>
                  <a:pt x="3598" y="9425"/>
                  <a:pt x="3542" y="9425"/>
                </a:cubicBezTo>
                <a:cubicBezTo>
                  <a:pt x="3472" y="9425"/>
                  <a:pt x="3403" y="9446"/>
                  <a:pt x="3345" y="9488"/>
                </a:cubicBezTo>
                <a:lnTo>
                  <a:pt x="2841" y="9854"/>
                </a:lnTo>
                <a:cubicBezTo>
                  <a:pt x="2381" y="9521"/>
                  <a:pt x="1977" y="9118"/>
                  <a:pt x="1644" y="8660"/>
                </a:cubicBezTo>
                <a:lnTo>
                  <a:pt x="2008" y="8148"/>
                </a:lnTo>
                <a:cubicBezTo>
                  <a:pt x="2083" y="8043"/>
                  <a:pt x="2091" y="7905"/>
                  <a:pt x="2028" y="7792"/>
                </a:cubicBezTo>
                <a:cubicBezTo>
                  <a:pt x="1875" y="7514"/>
                  <a:pt x="1754" y="7221"/>
                  <a:pt x="1666" y="6916"/>
                </a:cubicBezTo>
                <a:cubicBezTo>
                  <a:pt x="1630" y="6792"/>
                  <a:pt x="1525" y="6699"/>
                  <a:pt x="1397" y="6679"/>
                </a:cubicBezTo>
                <a:lnTo>
                  <a:pt x="780" y="6580"/>
                </a:lnTo>
                <a:cubicBezTo>
                  <a:pt x="690" y="6019"/>
                  <a:pt x="690" y="5449"/>
                  <a:pt x="778" y="4888"/>
                </a:cubicBezTo>
                <a:lnTo>
                  <a:pt x="1396" y="4785"/>
                </a:lnTo>
                <a:cubicBezTo>
                  <a:pt x="1523" y="4764"/>
                  <a:pt x="1628" y="4671"/>
                  <a:pt x="1663" y="4547"/>
                </a:cubicBezTo>
                <a:cubicBezTo>
                  <a:pt x="1750" y="4241"/>
                  <a:pt x="1873" y="3945"/>
                  <a:pt x="2026" y="3666"/>
                </a:cubicBezTo>
                <a:cubicBezTo>
                  <a:pt x="2089" y="3552"/>
                  <a:pt x="2080" y="3412"/>
                  <a:pt x="2004" y="3307"/>
                </a:cubicBezTo>
                <a:lnTo>
                  <a:pt x="1641" y="2804"/>
                </a:lnTo>
                <a:cubicBezTo>
                  <a:pt x="1973" y="2345"/>
                  <a:pt x="2375" y="1942"/>
                  <a:pt x="2834" y="1608"/>
                </a:cubicBezTo>
                <a:lnTo>
                  <a:pt x="3341" y="1969"/>
                </a:lnTo>
                <a:cubicBezTo>
                  <a:pt x="3400" y="2010"/>
                  <a:pt x="3468" y="2031"/>
                  <a:pt x="3536" y="2031"/>
                </a:cubicBezTo>
                <a:cubicBezTo>
                  <a:pt x="3592" y="2031"/>
                  <a:pt x="3648" y="2017"/>
                  <a:pt x="3698" y="1989"/>
                </a:cubicBezTo>
                <a:cubicBezTo>
                  <a:pt x="3977" y="1835"/>
                  <a:pt x="4272" y="1713"/>
                  <a:pt x="4578" y="1624"/>
                </a:cubicBezTo>
                <a:cubicBezTo>
                  <a:pt x="4704" y="1588"/>
                  <a:pt x="4796" y="1482"/>
                  <a:pt x="4816" y="1355"/>
                </a:cubicBezTo>
                <a:lnTo>
                  <a:pt x="4916" y="738"/>
                </a:lnTo>
                <a:cubicBezTo>
                  <a:pt x="5198" y="693"/>
                  <a:pt x="5483" y="670"/>
                  <a:pt x="5768" y="670"/>
                </a:cubicBezTo>
                <a:close/>
                <a:moveTo>
                  <a:pt x="5767" y="0"/>
                </a:moveTo>
                <a:cubicBezTo>
                  <a:pt x="5360" y="0"/>
                  <a:pt x="4954" y="41"/>
                  <a:pt x="4553" y="122"/>
                </a:cubicBezTo>
                <a:cubicBezTo>
                  <a:pt x="4417" y="150"/>
                  <a:pt x="4313" y="261"/>
                  <a:pt x="4290" y="398"/>
                </a:cubicBezTo>
                <a:lnTo>
                  <a:pt x="4187" y="1044"/>
                </a:lnTo>
                <a:cubicBezTo>
                  <a:pt x="3973" y="1116"/>
                  <a:pt x="3764" y="1202"/>
                  <a:pt x="3563" y="1302"/>
                </a:cubicBezTo>
                <a:lnTo>
                  <a:pt x="3032" y="924"/>
                </a:lnTo>
                <a:cubicBezTo>
                  <a:pt x="2973" y="883"/>
                  <a:pt x="2905" y="862"/>
                  <a:pt x="2837" y="862"/>
                </a:cubicBezTo>
                <a:cubicBezTo>
                  <a:pt x="2772" y="862"/>
                  <a:pt x="2708" y="881"/>
                  <a:pt x="2651" y="918"/>
                </a:cubicBezTo>
                <a:cubicBezTo>
                  <a:pt x="1976" y="1367"/>
                  <a:pt x="1397" y="1948"/>
                  <a:pt x="950" y="2625"/>
                </a:cubicBezTo>
                <a:cubicBezTo>
                  <a:pt x="874" y="2741"/>
                  <a:pt x="877" y="2894"/>
                  <a:pt x="959" y="3007"/>
                </a:cubicBezTo>
                <a:lnTo>
                  <a:pt x="1339" y="3533"/>
                </a:lnTo>
                <a:cubicBezTo>
                  <a:pt x="1240" y="3735"/>
                  <a:pt x="1154" y="3944"/>
                  <a:pt x="1083" y="4158"/>
                </a:cubicBezTo>
                <a:lnTo>
                  <a:pt x="435" y="4266"/>
                </a:lnTo>
                <a:cubicBezTo>
                  <a:pt x="298" y="4289"/>
                  <a:pt x="189" y="4394"/>
                  <a:pt x="162" y="4531"/>
                </a:cubicBezTo>
                <a:cubicBezTo>
                  <a:pt x="0" y="5326"/>
                  <a:pt x="2" y="6146"/>
                  <a:pt x="164" y="6941"/>
                </a:cubicBezTo>
                <a:cubicBezTo>
                  <a:pt x="193" y="7078"/>
                  <a:pt x="303" y="7182"/>
                  <a:pt x="440" y="7205"/>
                </a:cubicBezTo>
                <a:lnTo>
                  <a:pt x="1086" y="7308"/>
                </a:lnTo>
                <a:cubicBezTo>
                  <a:pt x="1157" y="7520"/>
                  <a:pt x="1243" y="7727"/>
                  <a:pt x="1342" y="7927"/>
                </a:cubicBezTo>
                <a:lnTo>
                  <a:pt x="961" y="8463"/>
                </a:lnTo>
                <a:cubicBezTo>
                  <a:pt x="880" y="8576"/>
                  <a:pt x="878" y="8727"/>
                  <a:pt x="955" y="8843"/>
                </a:cubicBezTo>
                <a:cubicBezTo>
                  <a:pt x="1404" y="9518"/>
                  <a:pt x="1985" y="10097"/>
                  <a:pt x="2662" y="10545"/>
                </a:cubicBezTo>
                <a:cubicBezTo>
                  <a:pt x="2718" y="10582"/>
                  <a:pt x="2782" y="10600"/>
                  <a:pt x="2846" y="10600"/>
                </a:cubicBezTo>
                <a:cubicBezTo>
                  <a:pt x="2916" y="10600"/>
                  <a:pt x="2985" y="10579"/>
                  <a:pt x="3043" y="10536"/>
                </a:cubicBezTo>
                <a:lnTo>
                  <a:pt x="3571" y="10154"/>
                </a:lnTo>
                <a:cubicBezTo>
                  <a:pt x="3774" y="10255"/>
                  <a:pt x="3985" y="10341"/>
                  <a:pt x="4200" y="10414"/>
                </a:cubicBezTo>
                <a:lnTo>
                  <a:pt x="4308" y="11061"/>
                </a:lnTo>
                <a:cubicBezTo>
                  <a:pt x="4332" y="11198"/>
                  <a:pt x="4436" y="11306"/>
                  <a:pt x="4573" y="11334"/>
                </a:cubicBezTo>
                <a:cubicBezTo>
                  <a:pt x="4968" y="11414"/>
                  <a:pt x="5369" y="11454"/>
                  <a:pt x="5770" y="11454"/>
                </a:cubicBezTo>
                <a:cubicBezTo>
                  <a:pt x="6177" y="11454"/>
                  <a:pt x="6583" y="11413"/>
                  <a:pt x="6984" y="11331"/>
                </a:cubicBezTo>
                <a:cubicBezTo>
                  <a:pt x="7120" y="11303"/>
                  <a:pt x="7225" y="11193"/>
                  <a:pt x="7247" y="11056"/>
                </a:cubicBezTo>
                <a:lnTo>
                  <a:pt x="7350" y="10409"/>
                </a:lnTo>
                <a:cubicBezTo>
                  <a:pt x="7563" y="10338"/>
                  <a:pt x="7772" y="10252"/>
                  <a:pt x="7973" y="10151"/>
                </a:cubicBezTo>
                <a:lnTo>
                  <a:pt x="8510" y="10534"/>
                </a:lnTo>
                <a:cubicBezTo>
                  <a:pt x="8568" y="10575"/>
                  <a:pt x="8637" y="10596"/>
                  <a:pt x="8705" y="10596"/>
                </a:cubicBezTo>
                <a:cubicBezTo>
                  <a:pt x="8769" y="10596"/>
                  <a:pt x="8834" y="10578"/>
                  <a:pt x="8890" y="10540"/>
                </a:cubicBezTo>
                <a:cubicBezTo>
                  <a:pt x="9566" y="10091"/>
                  <a:pt x="10146" y="9511"/>
                  <a:pt x="10593" y="8833"/>
                </a:cubicBezTo>
                <a:cubicBezTo>
                  <a:pt x="10670" y="8717"/>
                  <a:pt x="10667" y="8565"/>
                  <a:pt x="10585" y="8452"/>
                </a:cubicBezTo>
                <a:lnTo>
                  <a:pt x="10198" y="7919"/>
                </a:lnTo>
                <a:cubicBezTo>
                  <a:pt x="10298" y="7718"/>
                  <a:pt x="10383" y="7509"/>
                  <a:pt x="10456" y="7296"/>
                </a:cubicBezTo>
                <a:lnTo>
                  <a:pt x="11102" y="7188"/>
                </a:lnTo>
                <a:cubicBezTo>
                  <a:pt x="11240" y="7164"/>
                  <a:pt x="11348" y="7059"/>
                  <a:pt x="11376" y="6924"/>
                </a:cubicBezTo>
                <a:cubicBezTo>
                  <a:pt x="11537" y="6127"/>
                  <a:pt x="11536" y="5308"/>
                  <a:pt x="11373" y="4512"/>
                </a:cubicBezTo>
                <a:cubicBezTo>
                  <a:pt x="11344" y="4376"/>
                  <a:pt x="11234" y="4271"/>
                  <a:pt x="11097" y="4248"/>
                </a:cubicBezTo>
                <a:lnTo>
                  <a:pt x="10452" y="4145"/>
                </a:lnTo>
                <a:cubicBezTo>
                  <a:pt x="10379" y="3930"/>
                  <a:pt x="10292" y="3720"/>
                  <a:pt x="10190" y="3517"/>
                </a:cubicBezTo>
                <a:lnTo>
                  <a:pt x="10570" y="2984"/>
                </a:lnTo>
                <a:cubicBezTo>
                  <a:pt x="10650" y="2871"/>
                  <a:pt x="10653" y="2720"/>
                  <a:pt x="10576" y="2604"/>
                </a:cubicBezTo>
                <a:cubicBezTo>
                  <a:pt x="10127" y="1928"/>
                  <a:pt x="9546" y="1349"/>
                  <a:pt x="8869" y="902"/>
                </a:cubicBezTo>
                <a:cubicBezTo>
                  <a:pt x="8813" y="865"/>
                  <a:pt x="8749" y="847"/>
                  <a:pt x="8684" y="847"/>
                </a:cubicBezTo>
                <a:cubicBezTo>
                  <a:pt x="8615" y="847"/>
                  <a:pt x="8546" y="868"/>
                  <a:pt x="8488" y="911"/>
                </a:cubicBezTo>
                <a:lnTo>
                  <a:pt x="7957" y="1295"/>
                </a:lnTo>
                <a:cubicBezTo>
                  <a:pt x="7756" y="1196"/>
                  <a:pt x="7549" y="1111"/>
                  <a:pt x="7337" y="1039"/>
                </a:cubicBezTo>
                <a:lnTo>
                  <a:pt x="7229" y="393"/>
                </a:lnTo>
                <a:cubicBezTo>
                  <a:pt x="7206" y="256"/>
                  <a:pt x="7101" y="147"/>
                  <a:pt x="6965" y="119"/>
                </a:cubicBezTo>
                <a:cubicBezTo>
                  <a:pt x="6569" y="40"/>
                  <a:pt x="6168" y="0"/>
                  <a:pt x="5767" y="0"/>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0"/>
          <p:cNvSpPr/>
          <p:nvPr/>
        </p:nvSpPr>
        <p:spPr>
          <a:xfrm>
            <a:off x="7732332" y="3551210"/>
            <a:ext cx="364546" cy="307177"/>
          </a:xfrm>
          <a:custGeom>
            <a:avLst/>
            <a:gdLst/>
            <a:ahLst/>
            <a:cxnLst/>
            <a:rect l="l" t="t" r="r" b="b"/>
            <a:pathLst>
              <a:path w="8947" h="7539" extrusionOk="0">
                <a:moveTo>
                  <a:pt x="5740" y="832"/>
                </a:moveTo>
                <a:lnTo>
                  <a:pt x="5740" y="832"/>
                </a:lnTo>
                <a:cubicBezTo>
                  <a:pt x="6622" y="1114"/>
                  <a:pt x="7399" y="1886"/>
                  <a:pt x="7686" y="2775"/>
                </a:cubicBezTo>
                <a:cubicBezTo>
                  <a:pt x="7679" y="2775"/>
                  <a:pt x="7672" y="2775"/>
                  <a:pt x="7664" y="2775"/>
                </a:cubicBezTo>
                <a:cubicBezTo>
                  <a:pt x="6768" y="2775"/>
                  <a:pt x="5724" y="1724"/>
                  <a:pt x="5740" y="832"/>
                </a:cubicBezTo>
                <a:close/>
                <a:moveTo>
                  <a:pt x="3757" y="832"/>
                </a:moveTo>
                <a:lnTo>
                  <a:pt x="3757" y="832"/>
                </a:lnTo>
                <a:cubicBezTo>
                  <a:pt x="3773" y="1726"/>
                  <a:pt x="2729" y="2776"/>
                  <a:pt x="1835" y="2776"/>
                </a:cubicBezTo>
                <a:cubicBezTo>
                  <a:pt x="1827" y="2776"/>
                  <a:pt x="1820" y="2776"/>
                  <a:pt x="1812" y="2776"/>
                </a:cubicBezTo>
                <a:cubicBezTo>
                  <a:pt x="1965" y="2323"/>
                  <a:pt x="2220" y="1913"/>
                  <a:pt x="2559" y="1576"/>
                </a:cubicBezTo>
                <a:lnTo>
                  <a:pt x="2559" y="1577"/>
                </a:lnTo>
                <a:cubicBezTo>
                  <a:pt x="2895" y="1239"/>
                  <a:pt x="3305" y="985"/>
                  <a:pt x="3757" y="832"/>
                </a:cubicBezTo>
                <a:close/>
                <a:moveTo>
                  <a:pt x="7660" y="4751"/>
                </a:moveTo>
                <a:cubicBezTo>
                  <a:pt x="7669" y="4751"/>
                  <a:pt x="7679" y="4751"/>
                  <a:pt x="7688" y="4752"/>
                </a:cubicBezTo>
                <a:cubicBezTo>
                  <a:pt x="7536" y="5206"/>
                  <a:pt x="7279" y="5619"/>
                  <a:pt x="6939" y="5957"/>
                </a:cubicBezTo>
                <a:cubicBezTo>
                  <a:pt x="6602" y="6296"/>
                  <a:pt x="6190" y="6551"/>
                  <a:pt x="5736" y="6703"/>
                </a:cubicBezTo>
                <a:cubicBezTo>
                  <a:pt x="5716" y="5807"/>
                  <a:pt x="6763" y="4751"/>
                  <a:pt x="7660" y="4751"/>
                </a:cubicBezTo>
                <a:close/>
                <a:moveTo>
                  <a:pt x="1825" y="4752"/>
                </a:moveTo>
                <a:cubicBezTo>
                  <a:pt x="2748" y="4752"/>
                  <a:pt x="3775" y="5783"/>
                  <a:pt x="3766" y="6704"/>
                </a:cubicBezTo>
                <a:cubicBezTo>
                  <a:pt x="2844" y="6395"/>
                  <a:pt x="2121" y="5673"/>
                  <a:pt x="1811" y="4752"/>
                </a:cubicBezTo>
                <a:cubicBezTo>
                  <a:pt x="1816" y="4752"/>
                  <a:pt x="1821" y="4752"/>
                  <a:pt x="1825" y="4752"/>
                </a:cubicBezTo>
                <a:close/>
                <a:moveTo>
                  <a:pt x="4748" y="671"/>
                </a:moveTo>
                <a:cubicBezTo>
                  <a:pt x="4857" y="671"/>
                  <a:pt x="4965" y="676"/>
                  <a:pt x="5073" y="688"/>
                </a:cubicBezTo>
                <a:cubicBezTo>
                  <a:pt x="4969" y="2048"/>
                  <a:pt x="6373" y="3446"/>
                  <a:pt x="7688" y="3446"/>
                </a:cubicBezTo>
                <a:cubicBezTo>
                  <a:pt x="7735" y="3446"/>
                  <a:pt x="7783" y="3444"/>
                  <a:pt x="7830" y="3441"/>
                </a:cubicBezTo>
                <a:cubicBezTo>
                  <a:pt x="7852" y="3656"/>
                  <a:pt x="7852" y="3872"/>
                  <a:pt x="7831" y="4087"/>
                </a:cubicBezTo>
                <a:cubicBezTo>
                  <a:pt x="7784" y="4084"/>
                  <a:pt x="7737" y="4082"/>
                  <a:pt x="7691" y="4082"/>
                </a:cubicBezTo>
                <a:cubicBezTo>
                  <a:pt x="7022" y="4082"/>
                  <a:pt x="6380" y="4412"/>
                  <a:pt x="5887" y="4904"/>
                </a:cubicBezTo>
                <a:cubicBezTo>
                  <a:pt x="5323" y="5467"/>
                  <a:pt x="5025" y="6195"/>
                  <a:pt x="5071" y="6847"/>
                </a:cubicBezTo>
                <a:cubicBezTo>
                  <a:pt x="4965" y="6857"/>
                  <a:pt x="4858" y="6863"/>
                  <a:pt x="4751" y="6863"/>
                </a:cubicBezTo>
                <a:cubicBezTo>
                  <a:pt x="4645" y="6863"/>
                  <a:pt x="4538" y="6857"/>
                  <a:pt x="4432" y="6847"/>
                </a:cubicBezTo>
                <a:cubicBezTo>
                  <a:pt x="4479" y="6194"/>
                  <a:pt x="4182" y="5464"/>
                  <a:pt x="3618" y="4900"/>
                </a:cubicBezTo>
                <a:cubicBezTo>
                  <a:pt x="3091" y="4373"/>
                  <a:pt x="2423" y="4081"/>
                  <a:pt x="1805" y="4081"/>
                </a:cubicBezTo>
                <a:cubicBezTo>
                  <a:pt x="1759" y="4081"/>
                  <a:pt x="1714" y="4083"/>
                  <a:pt x="1669" y="4086"/>
                </a:cubicBezTo>
                <a:cubicBezTo>
                  <a:pt x="1646" y="3872"/>
                  <a:pt x="1646" y="3656"/>
                  <a:pt x="1669" y="3443"/>
                </a:cubicBezTo>
                <a:cubicBezTo>
                  <a:pt x="1713" y="3446"/>
                  <a:pt x="1759" y="3447"/>
                  <a:pt x="1805" y="3447"/>
                </a:cubicBezTo>
                <a:cubicBezTo>
                  <a:pt x="2035" y="3446"/>
                  <a:pt x="2263" y="3408"/>
                  <a:pt x="2480" y="3335"/>
                </a:cubicBezTo>
                <a:cubicBezTo>
                  <a:pt x="3551" y="3009"/>
                  <a:pt x="4522" y="1754"/>
                  <a:pt x="4423" y="688"/>
                </a:cubicBezTo>
                <a:cubicBezTo>
                  <a:pt x="4531" y="676"/>
                  <a:pt x="4639" y="671"/>
                  <a:pt x="4748" y="671"/>
                </a:cubicBezTo>
                <a:close/>
                <a:moveTo>
                  <a:pt x="4749" y="1"/>
                </a:moveTo>
                <a:cubicBezTo>
                  <a:pt x="4500" y="1"/>
                  <a:pt x="4250" y="25"/>
                  <a:pt x="4005" y="74"/>
                </a:cubicBezTo>
                <a:cubicBezTo>
                  <a:pt x="3982" y="76"/>
                  <a:pt x="3959" y="81"/>
                  <a:pt x="3938" y="88"/>
                </a:cubicBezTo>
                <a:cubicBezTo>
                  <a:pt x="3936" y="88"/>
                  <a:pt x="3934" y="89"/>
                  <a:pt x="3931" y="90"/>
                </a:cubicBezTo>
                <a:cubicBezTo>
                  <a:pt x="1" y="1042"/>
                  <a:pt x="12" y="6510"/>
                  <a:pt x="3942" y="7448"/>
                </a:cubicBezTo>
                <a:lnTo>
                  <a:pt x="3944" y="7448"/>
                </a:lnTo>
                <a:cubicBezTo>
                  <a:pt x="3965" y="7454"/>
                  <a:pt x="3985" y="7458"/>
                  <a:pt x="4006" y="7461"/>
                </a:cubicBezTo>
                <a:cubicBezTo>
                  <a:pt x="4261" y="7514"/>
                  <a:pt x="4513" y="7539"/>
                  <a:pt x="4761" y="7539"/>
                </a:cubicBezTo>
                <a:cubicBezTo>
                  <a:pt x="7059" y="7539"/>
                  <a:pt x="8946" y="5385"/>
                  <a:pt x="8439" y="2993"/>
                </a:cubicBezTo>
                <a:cubicBezTo>
                  <a:pt x="8439" y="2989"/>
                  <a:pt x="8438" y="2985"/>
                  <a:pt x="8437" y="2981"/>
                </a:cubicBezTo>
                <a:lnTo>
                  <a:pt x="8436" y="2981"/>
                </a:lnTo>
                <a:cubicBezTo>
                  <a:pt x="8168" y="1580"/>
                  <a:pt x="6945" y="362"/>
                  <a:pt x="5564" y="88"/>
                </a:cubicBezTo>
                <a:lnTo>
                  <a:pt x="5562" y="88"/>
                </a:lnTo>
                <a:cubicBezTo>
                  <a:pt x="5542" y="83"/>
                  <a:pt x="5522" y="78"/>
                  <a:pt x="5502" y="76"/>
                </a:cubicBezTo>
                <a:cubicBezTo>
                  <a:pt x="5253" y="26"/>
                  <a:pt x="5001" y="1"/>
                  <a:pt x="4749" y="1"/>
                </a:cubicBezTo>
                <a:close/>
              </a:path>
            </a:pathLst>
          </a:custGeom>
          <a:gradFill>
            <a:gsLst>
              <a:gs pos="0">
                <a:schemeClr val="accent3"/>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ata Strategy Manager CV by Slidesgo">
  <a:themeElements>
    <a:clrScheme name="Simple Light">
      <a:dk1>
        <a:srgbClr val="6AB9F7"/>
      </a:dk1>
      <a:lt1>
        <a:srgbClr val="2D0683"/>
      </a:lt1>
      <a:dk2>
        <a:srgbClr val="5C00F0"/>
      </a:dk2>
      <a:lt2>
        <a:srgbClr val="6E6EE3"/>
      </a:lt2>
      <a:accent1>
        <a:srgbClr val="7F48D7"/>
      </a:accent1>
      <a:accent2>
        <a:srgbClr val="7B0BAE"/>
      </a:accent2>
      <a:accent3>
        <a:srgbClr val="BC00F9"/>
      </a:accent3>
      <a:accent4>
        <a:srgbClr val="191919"/>
      </a:accent4>
      <a:accent5>
        <a:srgbClr val="FFFFFF"/>
      </a:accent5>
      <a:accent6>
        <a:srgbClr val="FFFFFF"/>
      </a:accent6>
      <a:hlink>
        <a:srgbClr val="6AB9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892</Words>
  <Application>Microsoft Office PowerPoint</Application>
  <PresentationFormat>On-screen Show (16:9)</PresentationFormat>
  <Paragraphs>190</Paragraphs>
  <Slides>29</Slides>
  <Notes>29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PT Sans</vt:lpstr>
      <vt:lpstr>Proxima Nova</vt:lpstr>
      <vt:lpstr>Nunito Light</vt:lpstr>
      <vt:lpstr>Calibri</vt:lpstr>
      <vt:lpstr>Righteous</vt:lpstr>
      <vt:lpstr>Roboto Medium</vt:lpstr>
      <vt:lpstr>Bebas Neue</vt:lpstr>
      <vt:lpstr>Kumbh Sans</vt:lpstr>
      <vt:lpstr>Nunito</vt:lpstr>
      <vt:lpstr>Arial</vt:lpstr>
      <vt:lpstr>Data Strategy Manager CV by Slidesgo</vt:lpstr>
      <vt:lpstr>Slidesgo Final Pages</vt:lpstr>
      <vt:lpstr>Data Analytics  Career Opportunities </vt:lpstr>
      <vt:lpstr>Table of contents</vt:lpstr>
      <vt:lpstr>About me</vt:lpstr>
      <vt:lpstr>Annual Income</vt:lpstr>
      <vt:lpstr>Job position 1</vt:lpstr>
      <vt:lpstr>Education </vt:lpstr>
      <vt:lpstr>A picture always reinforces  the concept</vt:lpstr>
      <vt:lpstr>Institution 1</vt:lpstr>
      <vt:lpstr>Possible Career Fields</vt:lpstr>
      <vt:lpstr>Computer skills</vt:lpstr>
      <vt:lpstr>—Someone Famous </vt:lpstr>
      <vt:lpstr>A picture is worth a thousand words</vt:lpstr>
      <vt:lpstr>Achievement</vt:lpstr>
      <vt:lpstr>Communication skills</vt:lpstr>
      <vt:lpstr>Volunteer work</vt:lpstr>
      <vt:lpstr>Volunteer work</vt:lpstr>
      <vt:lpstr>90%</vt:lpstr>
      <vt:lpstr>Some key problem-solving skills</vt:lpstr>
      <vt:lpstr>Analytical skills</vt:lpstr>
      <vt:lpstr>Hobbies</vt:lpstr>
      <vt:lpstr>Computer Mockup</vt:lpstr>
      <vt:lpstr>Thanks</vt:lpstr>
      <vt:lpstr>Resources</vt:lpstr>
      <vt:lpstr>Project Contributors</vt:lpstr>
      <vt:lpstr>PowerPoint Presentation</vt:lpstr>
      <vt:lpstr>PowerPoint Presentation</vt:lpstr>
      <vt:lpstr>...and our sets of editable icons</vt:lpstr>
      <vt:lpstr>Educational Icons</vt:lpstr>
      <vt:lpstr>Business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Career Opportunities </dc:title>
  <cp:lastModifiedBy>Kayli Aguilera</cp:lastModifiedBy>
  <cp:revision>1</cp:revision>
  <dcterms:modified xsi:type="dcterms:W3CDTF">2023-01-25T22:57:50Z</dcterms:modified>
</cp:coreProperties>
</file>